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5.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6.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7.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8.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10.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48" r:id="rId6"/>
  </p:sldMasterIdLst>
  <p:notesMasterIdLst>
    <p:notesMasterId r:id="rId76"/>
  </p:notesMasterIdLst>
  <p:sldIdLst>
    <p:sldId id="334" r:id="rId7"/>
    <p:sldId id="301" r:id="rId8"/>
    <p:sldId id="303" r:id="rId9"/>
    <p:sldId id="349" r:id="rId10"/>
    <p:sldId id="258" r:id="rId11"/>
    <p:sldId id="259" r:id="rId12"/>
    <p:sldId id="335" r:id="rId13"/>
    <p:sldId id="338" r:id="rId14"/>
    <p:sldId id="337" r:id="rId15"/>
    <p:sldId id="336" r:id="rId16"/>
    <p:sldId id="339" r:id="rId17"/>
    <p:sldId id="260" r:id="rId18"/>
    <p:sldId id="262" r:id="rId19"/>
    <p:sldId id="261" r:id="rId20"/>
    <p:sldId id="323" r:id="rId21"/>
    <p:sldId id="362" r:id="rId22"/>
    <p:sldId id="293" r:id="rId23"/>
    <p:sldId id="379" r:id="rId24"/>
    <p:sldId id="277" r:id="rId25"/>
    <p:sldId id="294" r:id="rId26"/>
    <p:sldId id="283" r:id="rId27"/>
    <p:sldId id="341" r:id="rId28"/>
    <p:sldId id="284" r:id="rId29"/>
    <p:sldId id="285" r:id="rId30"/>
    <p:sldId id="412" r:id="rId31"/>
    <p:sldId id="413" r:id="rId32"/>
    <p:sldId id="269" r:id="rId33"/>
    <p:sldId id="390" r:id="rId34"/>
    <p:sldId id="367" r:id="rId35"/>
    <p:sldId id="392" r:id="rId36"/>
    <p:sldId id="393" r:id="rId37"/>
    <p:sldId id="394" r:id="rId38"/>
    <p:sldId id="395" r:id="rId39"/>
    <p:sldId id="368" r:id="rId40"/>
    <p:sldId id="370" r:id="rId41"/>
    <p:sldId id="268" r:id="rId42"/>
    <p:sldId id="310" r:id="rId43"/>
    <p:sldId id="415" r:id="rId44"/>
    <p:sldId id="417" r:id="rId45"/>
    <p:sldId id="418" r:id="rId46"/>
    <p:sldId id="321" r:id="rId47"/>
    <p:sldId id="416" r:id="rId48"/>
    <p:sldId id="371" r:id="rId49"/>
    <p:sldId id="396" r:id="rId50"/>
    <p:sldId id="399" r:id="rId51"/>
    <p:sldId id="400" r:id="rId52"/>
    <p:sldId id="397" r:id="rId53"/>
    <p:sldId id="402" r:id="rId54"/>
    <p:sldId id="404" r:id="rId55"/>
    <p:sldId id="405" r:id="rId56"/>
    <p:sldId id="295" r:id="rId57"/>
    <p:sldId id="279" r:id="rId58"/>
    <p:sldId id="381" r:id="rId59"/>
    <p:sldId id="280" r:id="rId60"/>
    <p:sldId id="281" r:id="rId61"/>
    <p:sldId id="296" r:id="rId62"/>
    <p:sldId id="377" r:id="rId63"/>
    <p:sldId id="384" r:id="rId64"/>
    <p:sldId id="297" r:id="rId65"/>
    <p:sldId id="299" r:id="rId66"/>
    <p:sldId id="300" r:id="rId67"/>
    <p:sldId id="410" r:id="rId68"/>
    <p:sldId id="407" r:id="rId69"/>
    <p:sldId id="411" r:id="rId70"/>
    <p:sldId id="333" r:id="rId71"/>
    <p:sldId id="419" r:id="rId72"/>
    <p:sldId id="344" r:id="rId73"/>
    <p:sldId id="388" r:id="rId74"/>
    <p:sldId id="32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6A89"/>
    <a:srgbClr val="0F9CD2"/>
    <a:srgbClr val="0F9ED5"/>
    <a:srgbClr val="FEFEFE"/>
    <a:srgbClr val="C9EDF7"/>
    <a:srgbClr val="5B80A9"/>
    <a:srgbClr val="0197D2"/>
    <a:srgbClr val="2F2B2C"/>
    <a:srgbClr val="FFFFFF"/>
    <a:srgbClr val="0E9D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EAEA13-B7E2-4051-8211-AD88C9658E19}" v="412" dt="2025-06-11T14:11:09.9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4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diagrams/_rels/data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image" Target="../media/image33.png"/><Relationship Id="rId6" Type="http://schemas.openxmlformats.org/officeDocument/2006/relationships/image" Target="../media/image38.pn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png"/></Relationships>
</file>

<file path=ppt/diagrams/_rels/data17.xml.rels><?xml version="1.0" encoding="UTF-8" standalone="yes"?>
<Relationships xmlns="http://schemas.openxmlformats.org/package/2006/relationships"><Relationship Id="rId1" Type="http://schemas.openxmlformats.org/officeDocument/2006/relationships/image" Target="../media/image36.png"/></Relationships>
</file>

<file path=ppt/diagrams/_rels/data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0.png"/><Relationship Id="rId1" Type="http://schemas.openxmlformats.org/officeDocument/2006/relationships/image" Target="../media/image36.png"/><Relationship Id="rId4" Type="http://schemas.openxmlformats.org/officeDocument/2006/relationships/image" Target="../media/image45.png"/></Relationships>
</file>

<file path=ppt/diagrams/_rels/data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image" Target="../media/image33.png"/><Relationship Id="rId6" Type="http://schemas.openxmlformats.org/officeDocument/2006/relationships/image" Target="../media/image39.png"/><Relationship Id="rId5" Type="http://schemas.openxmlformats.org/officeDocument/2006/relationships/image" Target="../media/image42.jpeg"/><Relationship Id="rId4" Type="http://schemas.openxmlformats.org/officeDocument/2006/relationships/image" Target="../media/image38.png"/></Relationships>
</file>

<file path=ppt/diagrams/_rels/data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image" Target="../media/image42.jpeg"/></Relationships>
</file>

<file path=ppt/diagrams/_rels/data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image" Target="../media/image33.png"/></Relationships>
</file>

<file path=ppt/diagrams/_rels/data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rawing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image" Target="../media/image33.png"/><Relationship Id="rId6" Type="http://schemas.openxmlformats.org/officeDocument/2006/relationships/image" Target="../media/image34.jpeg"/><Relationship Id="rId5" Type="http://schemas.openxmlformats.org/officeDocument/2006/relationships/image" Target="../media/image38.png"/><Relationship Id="rId10" Type="http://schemas.openxmlformats.org/officeDocument/2006/relationships/image" Target="../media/image39.png"/><Relationship Id="rId4" Type="http://schemas.openxmlformats.org/officeDocument/2006/relationships/image" Target="../media/image37.jpeg"/><Relationship Id="rId9" Type="http://schemas.openxmlformats.org/officeDocument/2006/relationships/image" Target="../media/image42.jpeg"/></Relationships>
</file>

<file path=ppt/diagrams/_rels/drawing17.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0.png"/><Relationship Id="rId1" Type="http://schemas.openxmlformats.org/officeDocument/2006/relationships/image" Target="../media/image36.png"/><Relationship Id="rId4" Type="http://schemas.openxmlformats.org/officeDocument/2006/relationships/image" Target="../media/image45.png"/></Relationships>
</file>

<file path=ppt/diagrams/_rels/drawing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image" Target="../media/image33.png"/><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2.jpeg"/></Relationships>
</file>

<file path=ppt/diagrams/_rels/drawing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image" Target="../media/image42.jpeg"/></Relationships>
</file>

<file path=ppt/diagrams/_rels/drawing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image" Target="../media/image33.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D2956D-6C4B-4EBE-984D-1B07A246C7E2}" type="doc">
      <dgm:prSet loTypeId="urn:microsoft.com/office/officeart/2005/8/layout/default" loCatId="list" qsTypeId="urn:microsoft.com/office/officeart/2005/8/quickstyle/simple1" qsCatId="simple" csTypeId="urn:microsoft.com/office/officeart/2005/8/colors/accent4_5" csCatId="accent4" phldr="1"/>
      <dgm:spPr/>
      <dgm:t>
        <a:bodyPr/>
        <a:lstStyle/>
        <a:p>
          <a:endParaRPr lang="en-US"/>
        </a:p>
      </dgm:t>
    </dgm:pt>
    <dgm:pt modelId="{41A07DFF-1C80-4329-AEF3-CED5B09A2C4E}" type="pres">
      <dgm:prSet presAssocID="{3CD2956D-6C4B-4EBE-984D-1B07A246C7E2}" presName="diagram" presStyleCnt="0">
        <dgm:presLayoutVars>
          <dgm:dir/>
          <dgm:resizeHandles val="exact"/>
        </dgm:presLayoutVars>
      </dgm:prSet>
      <dgm:spPr/>
    </dgm:pt>
  </dgm:ptLst>
  <dgm:cxnLst>
    <dgm:cxn modelId="{CDB42AF7-FD62-4797-8DF7-BBF11DD4FC15}" type="presOf" srcId="{3CD2956D-6C4B-4EBE-984D-1B07A246C7E2}" destId="{41A07DFF-1C80-4329-AEF3-CED5B09A2C4E}"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D3E9C5-F8CD-436B-A9D8-A7ECF165E38A}"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0BA35C6D-A8A1-4EBA-934D-E725CB61EF23}">
      <dgm:prSet custT="1"/>
      <dgm:spPr>
        <a:solidFill>
          <a:srgbClr val="0F9ED5"/>
        </a:solidFill>
      </dgm:spPr>
      <dgm:t>
        <a:bodyPr lIns="0" tIns="365760" rIns="0"/>
        <a:lstStyle/>
        <a:p>
          <a:r>
            <a:rPr lang="en-US" sz="2400" err="1">
              <a:latin typeface="ADLaM Display" panose="02010000000000000000" pitchFamily="2" charset="0"/>
              <a:ea typeface="ADLaM Display" panose="02010000000000000000" pitchFamily="2" charset="0"/>
              <a:cs typeface="ADLaM Display" panose="02010000000000000000" pitchFamily="2" charset="0"/>
            </a:rPr>
            <a:t>VGGNet</a:t>
          </a:r>
          <a:br>
            <a:rPr lang="en-US" sz="2400">
              <a:latin typeface="ADLaM Display" panose="02010000000000000000" pitchFamily="2" charset="0"/>
              <a:ea typeface="ADLaM Display" panose="02010000000000000000" pitchFamily="2" charset="0"/>
              <a:cs typeface="ADLaM Display" panose="02010000000000000000" pitchFamily="2" charset="0"/>
            </a:rPr>
          </a:br>
          <a:endParaRPr lang="en-US" sz="2400">
            <a:latin typeface="ADLaM Display" panose="02010000000000000000" pitchFamily="2" charset="0"/>
            <a:ea typeface="ADLaM Display" panose="02010000000000000000" pitchFamily="2" charset="0"/>
            <a:cs typeface="ADLaM Display" panose="02010000000000000000" pitchFamily="2" charset="0"/>
          </a:endParaRPr>
        </a:p>
      </dgm:t>
    </dgm:pt>
    <dgm:pt modelId="{5352E120-0716-4791-82F8-4B0EB4769DD0}" type="parTrans" cxnId="{6A8D9B1B-574C-4B32-A30A-1F8393E71FD0}">
      <dgm:prSet/>
      <dgm:spPr/>
      <dgm:t>
        <a:bodyPr/>
        <a:lstStyle/>
        <a:p>
          <a:endParaRPr lang="en-US"/>
        </a:p>
      </dgm:t>
    </dgm:pt>
    <dgm:pt modelId="{0FCEE4F6-D2D4-40F1-B117-6F94E4F9D5F9}" type="sibTrans" cxnId="{6A8D9B1B-574C-4B32-A30A-1F8393E71FD0}">
      <dgm:prSet/>
      <dgm:spPr/>
      <dgm:t>
        <a:bodyPr/>
        <a:lstStyle/>
        <a:p>
          <a:endParaRPr lang="en-US"/>
        </a:p>
      </dgm:t>
    </dgm:pt>
    <dgm:pt modelId="{A7105031-3536-4F2B-917B-7A5F25775AAF}">
      <dgm:prSet custT="1"/>
      <dgm:spPr/>
      <dgm:t>
        <a:bodyPr lIns="91440" tIns="0" rIns="0" bIns="0" anchor="t"/>
        <a:lstStyle/>
        <a:p>
          <a:pPr algn="l">
            <a:lnSpc>
              <a:spcPct val="100000"/>
            </a:lnSpc>
            <a:buNone/>
          </a:pPr>
          <a:r>
            <a:rPr lang="en-US" sz="1600" b="0" i="0"/>
            <a:t>	</a:t>
          </a:r>
          <a:r>
            <a:rPr lang="en-US" sz="1600" b="1" i="0"/>
            <a:t>Overview</a:t>
          </a:r>
          <a:r>
            <a:rPr lang="en-US" sz="1600" b="0" i="0"/>
            <a:t>: Developed by the Visual Geometry Group at Oxford, </a:t>
          </a:r>
          <a:r>
            <a:rPr lang="en-US" sz="1600" b="0" i="0" err="1"/>
            <a:t>VGGNet</a:t>
          </a:r>
          <a:r>
            <a:rPr lang="en-US" sz="1600" b="0" i="0"/>
            <a:t> is known for its simplicity and uniform architecture, using small 3x3 convolutional filters. </a:t>
          </a:r>
          <a:endParaRPr lang="en-US" sz="1600"/>
        </a:p>
      </dgm:t>
    </dgm:pt>
    <dgm:pt modelId="{8972F667-15B2-4794-BD7A-2D54910A3AE5}" type="parTrans" cxnId="{3D86E428-27AE-4825-8688-BC1BA2D134D1}">
      <dgm:prSet/>
      <dgm:spPr/>
      <dgm:t>
        <a:bodyPr/>
        <a:lstStyle/>
        <a:p>
          <a:endParaRPr lang="en-US"/>
        </a:p>
      </dgm:t>
    </dgm:pt>
    <dgm:pt modelId="{DBE275DC-7728-4A23-B1CA-9FD632D4AA07}" type="sibTrans" cxnId="{3D86E428-27AE-4825-8688-BC1BA2D134D1}">
      <dgm:prSet/>
      <dgm:spPr/>
      <dgm:t>
        <a:bodyPr/>
        <a:lstStyle/>
        <a:p>
          <a:endParaRPr lang="en-US"/>
        </a:p>
      </dgm:t>
    </dgm:pt>
    <dgm:pt modelId="{2EE80D95-46B0-4525-B4C3-7989F5F3C5A1}">
      <dgm:prSet custT="1"/>
      <dgm:spPr/>
      <dgm:t>
        <a:bodyPr lIns="91440" tIns="0" rIns="0" bIns="0" anchor="t"/>
        <a:lstStyle/>
        <a:p>
          <a:pPr algn="l">
            <a:lnSpc>
              <a:spcPct val="100000"/>
            </a:lnSpc>
            <a:buNone/>
          </a:pPr>
          <a:r>
            <a:rPr lang="en-US" sz="1600" b="1" i="0"/>
            <a:t>Architecture</a:t>
          </a:r>
          <a:r>
            <a:rPr lang="en-US" sz="1600" b="0" i="0"/>
            <a:t>: Consists of deep</a:t>
          </a:r>
          <a:endParaRPr lang="en-US" sz="1600"/>
        </a:p>
      </dgm:t>
    </dgm:pt>
    <dgm:pt modelId="{48752B65-5026-4FB6-ABDA-94BE3D8652C1}" type="parTrans" cxnId="{33BCB449-2AB1-4A8F-A69C-028E59C93F9E}">
      <dgm:prSet/>
      <dgm:spPr/>
      <dgm:t>
        <a:bodyPr/>
        <a:lstStyle/>
        <a:p>
          <a:endParaRPr lang="en-US"/>
        </a:p>
      </dgm:t>
    </dgm:pt>
    <dgm:pt modelId="{BBEED384-AD4B-49A3-8994-22DFB0167C10}" type="sibTrans" cxnId="{33BCB449-2AB1-4A8F-A69C-028E59C93F9E}">
      <dgm:prSet/>
      <dgm:spPr/>
      <dgm:t>
        <a:bodyPr/>
        <a:lstStyle/>
        <a:p>
          <a:endParaRPr lang="en-US"/>
        </a:p>
      </dgm:t>
    </dgm:pt>
    <dgm:pt modelId="{A1659B09-0E99-4F5A-86B2-C35F6C4ADEF5}">
      <dgm:prSet custT="1"/>
      <dgm:spPr/>
      <dgm:t>
        <a:bodyPr lIns="91440" tIns="0" rIns="0" bIns="0" anchor="t"/>
        <a:lstStyle/>
        <a:p>
          <a:pPr algn="l">
            <a:lnSpc>
              <a:spcPct val="100000"/>
            </a:lnSpc>
            <a:buNone/>
          </a:pPr>
          <a:r>
            <a:rPr lang="en-US" sz="1600" b="0" i="0"/>
            <a:t>networks with 16 or 19 layers (e.g.,</a:t>
          </a:r>
          <a:endParaRPr lang="en-US" sz="1600"/>
        </a:p>
      </dgm:t>
    </dgm:pt>
    <dgm:pt modelId="{CCBA7FAF-6EDA-413C-BEA1-75BAB4985501}" type="parTrans" cxnId="{295AB407-9CB2-4606-BA0B-9969576F7913}">
      <dgm:prSet/>
      <dgm:spPr/>
      <dgm:t>
        <a:bodyPr/>
        <a:lstStyle/>
        <a:p>
          <a:endParaRPr lang="en-US"/>
        </a:p>
      </dgm:t>
    </dgm:pt>
    <dgm:pt modelId="{BD5CF9B7-3B93-4BF6-8F5F-4765ADF54A6D}" type="sibTrans" cxnId="{295AB407-9CB2-4606-BA0B-9969576F7913}">
      <dgm:prSet/>
      <dgm:spPr/>
      <dgm:t>
        <a:bodyPr/>
        <a:lstStyle/>
        <a:p>
          <a:endParaRPr lang="en-US"/>
        </a:p>
      </dgm:t>
    </dgm:pt>
    <dgm:pt modelId="{F020A36E-131D-4B49-A0C4-5D70E54E0238}">
      <dgm:prSet custT="1"/>
      <dgm:spPr/>
      <dgm:t>
        <a:bodyPr lIns="91440" tIns="0" rIns="0" bIns="0" anchor="t"/>
        <a:lstStyle/>
        <a:p>
          <a:pPr algn="l">
            <a:lnSpc>
              <a:spcPct val="100000"/>
            </a:lnSpc>
            <a:buNone/>
          </a:pPr>
          <a:r>
            <a:rPr lang="en-US" sz="1600" b="0" i="0"/>
            <a:t>VGG-16, VGG-19). Advantages: Uniform</a:t>
          </a:r>
          <a:endParaRPr lang="en-US" sz="1600"/>
        </a:p>
      </dgm:t>
    </dgm:pt>
    <dgm:pt modelId="{B4C13CB5-CC27-49E2-9847-5409E8B894E4}" type="parTrans" cxnId="{8015E660-587C-4448-BFDC-019A30AF917A}">
      <dgm:prSet/>
      <dgm:spPr/>
      <dgm:t>
        <a:bodyPr/>
        <a:lstStyle/>
        <a:p>
          <a:endParaRPr lang="en-US"/>
        </a:p>
      </dgm:t>
    </dgm:pt>
    <dgm:pt modelId="{E56DC0CA-B4F0-415B-9FCD-2EBCDF1E3E72}" type="sibTrans" cxnId="{8015E660-587C-4448-BFDC-019A30AF917A}">
      <dgm:prSet/>
      <dgm:spPr/>
      <dgm:t>
        <a:bodyPr/>
        <a:lstStyle/>
        <a:p>
          <a:endParaRPr lang="en-US"/>
        </a:p>
      </dgm:t>
    </dgm:pt>
    <dgm:pt modelId="{6BA0C422-EAE7-4D74-BF2B-5F57EDFE6D6E}">
      <dgm:prSet custT="1"/>
      <dgm:spPr/>
      <dgm:t>
        <a:bodyPr lIns="91440" tIns="0" rIns="0" bIns="0" anchor="t"/>
        <a:lstStyle/>
        <a:p>
          <a:pPr algn="l">
            <a:lnSpc>
              <a:spcPct val="100000"/>
            </a:lnSpc>
            <a:buNone/>
          </a:pPr>
          <a:r>
            <a:rPr lang="en-US" sz="1600" b="0" i="0"/>
            <a:t>architecture makes it easier to</a:t>
          </a:r>
          <a:endParaRPr lang="en-US" sz="1600"/>
        </a:p>
      </dgm:t>
    </dgm:pt>
    <dgm:pt modelId="{4CAE7529-AA3B-4F7B-861D-D621350B5D18}" type="parTrans" cxnId="{E5A0B692-16D1-4EC8-B7CC-C2523A80FEAC}">
      <dgm:prSet/>
      <dgm:spPr/>
      <dgm:t>
        <a:bodyPr/>
        <a:lstStyle/>
        <a:p>
          <a:endParaRPr lang="en-US"/>
        </a:p>
      </dgm:t>
    </dgm:pt>
    <dgm:pt modelId="{7DF5CA57-F1E6-42AC-B955-9B42B75CFB6E}" type="sibTrans" cxnId="{E5A0B692-16D1-4EC8-B7CC-C2523A80FEAC}">
      <dgm:prSet/>
      <dgm:spPr/>
      <dgm:t>
        <a:bodyPr/>
        <a:lstStyle/>
        <a:p>
          <a:endParaRPr lang="en-US"/>
        </a:p>
      </dgm:t>
    </dgm:pt>
    <dgm:pt modelId="{50711F49-1AB4-40F8-8A3B-5E8D4897C798}">
      <dgm:prSet custT="1"/>
      <dgm:spPr/>
      <dgm:t>
        <a:bodyPr lIns="91440" tIns="0" rIns="0" bIns="0" anchor="t"/>
        <a:lstStyle/>
        <a:p>
          <a:pPr algn="l">
            <a:lnSpc>
              <a:spcPct val="100000"/>
            </a:lnSpc>
            <a:buNone/>
          </a:pPr>
          <a:r>
            <a:rPr lang="en-US" sz="1600" b="0" i="0"/>
            <a:t>implement and modify. </a:t>
          </a:r>
          <a:endParaRPr lang="en-US" sz="1600"/>
        </a:p>
      </dgm:t>
    </dgm:pt>
    <dgm:pt modelId="{6B201A16-D8FD-48A0-B4AD-DF9CCCEED28A}" type="parTrans" cxnId="{29848B56-F9BB-4765-BFA2-BAF37D0E8B63}">
      <dgm:prSet/>
      <dgm:spPr/>
      <dgm:t>
        <a:bodyPr/>
        <a:lstStyle/>
        <a:p>
          <a:endParaRPr lang="en-US"/>
        </a:p>
      </dgm:t>
    </dgm:pt>
    <dgm:pt modelId="{4AF53F97-6F22-4932-AE30-AE04BF1D01B6}" type="sibTrans" cxnId="{29848B56-F9BB-4765-BFA2-BAF37D0E8B63}">
      <dgm:prSet/>
      <dgm:spPr/>
      <dgm:t>
        <a:bodyPr/>
        <a:lstStyle/>
        <a:p>
          <a:endParaRPr lang="en-US"/>
        </a:p>
      </dgm:t>
    </dgm:pt>
    <dgm:pt modelId="{61038766-D257-4E64-9FAA-A32DDE3AD978}">
      <dgm:prSet custT="1"/>
      <dgm:spPr/>
      <dgm:t>
        <a:bodyPr lIns="91440" tIns="0" rIns="0" bIns="0" anchor="t"/>
        <a:lstStyle/>
        <a:p>
          <a:pPr algn="l">
            <a:lnSpc>
              <a:spcPct val="100000"/>
            </a:lnSpc>
            <a:buNone/>
          </a:pPr>
          <a:r>
            <a:rPr lang="en-US" sz="1600" b="0" i="0"/>
            <a:t>Image classification, object detection</a:t>
          </a:r>
          <a:endParaRPr lang="en-US" sz="1600"/>
        </a:p>
      </dgm:t>
    </dgm:pt>
    <dgm:pt modelId="{DF3054C7-B2EC-4A23-B486-92380E326E77}" type="parTrans" cxnId="{72DD7C7C-9E04-45E2-95B8-2808AD2D776E}">
      <dgm:prSet/>
      <dgm:spPr/>
      <dgm:t>
        <a:bodyPr/>
        <a:lstStyle/>
        <a:p>
          <a:endParaRPr lang="en-US"/>
        </a:p>
      </dgm:t>
    </dgm:pt>
    <dgm:pt modelId="{7E202D7C-216F-49D8-BE85-74163C3B1D57}" type="sibTrans" cxnId="{72DD7C7C-9E04-45E2-95B8-2808AD2D776E}">
      <dgm:prSet/>
      <dgm:spPr/>
      <dgm:t>
        <a:bodyPr/>
        <a:lstStyle/>
        <a:p>
          <a:endParaRPr lang="en-US"/>
        </a:p>
      </dgm:t>
    </dgm:pt>
    <dgm:pt modelId="{F8AA61C3-AC54-48D2-B43E-0D2FEAC04EE0}">
      <dgm:prSet custT="1"/>
      <dgm:spPr/>
      <dgm:t>
        <a:bodyPr lIns="91440" tIns="0" rIns="0" bIns="0" anchor="t"/>
        <a:lstStyle/>
        <a:p>
          <a:pPr algn="l">
            <a:lnSpc>
              <a:spcPct val="100000"/>
            </a:lnSpc>
            <a:buNone/>
          </a:pPr>
          <a:r>
            <a:rPr lang="en-US" sz="1600" b="0" i="0"/>
            <a:t>for other tasks.</a:t>
          </a:r>
          <a:endParaRPr lang="en-US" sz="1600"/>
        </a:p>
      </dgm:t>
    </dgm:pt>
    <dgm:pt modelId="{ABA7F879-B3DC-46AE-8ABB-555D1AF7320C}" type="parTrans" cxnId="{C8654714-4565-4FDA-83DF-3EFF31ADB822}">
      <dgm:prSet/>
      <dgm:spPr/>
      <dgm:t>
        <a:bodyPr/>
        <a:lstStyle/>
        <a:p>
          <a:endParaRPr lang="en-US"/>
        </a:p>
      </dgm:t>
    </dgm:pt>
    <dgm:pt modelId="{9E341932-227B-43E1-B1BA-9750BE77619B}" type="sibTrans" cxnId="{C8654714-4565-4FDA-83DF-3EFF31ADB822}">
      <dgm:prSet/>
      <dgm:spPr/>
      <dgm:t>
        <a:bodyPr/>
        <a:lstStyle/>
        <a:p>
          <a:endParaRPr lang="en-US"/>
        </a:p>
      </dgm:t>
    </dgm:pt>
    <dgm:pt modelId="{B131FF26-3804-45DA-9D92-2055F08EE2C9}">
      <dgm:prSet custT="1"/>
      <dgm:spPr/>
      <dgm:t>
        <a:bodyPr lIns="91440" tIns="0" rIns="0" bIns="0" anchor="t"/>
        <a:lstStyle/>
        <a:p>
          <a:pPr algn="l">
            <a:lnSpc>
              <a:spcPct val="100000"/>
            </a:lnSpc>
            <a:buNone/>
          </a:pPr>
          <a:r>
            <a:rPr lang="en-US" sz="1600" b="1" i="0"/>
            <a:t>Applications</a:t>
          </a:r>
          <a:r>
            <a:rPr lang="en-US" sz="1600" b="0" i="0"/>
            <a:t>:</a:t>
          </a:r>
          <a:endParaRPr lang="en-US" sz="1600"/>
        </a:p>
      </dgm:t>
    </dgm:pt>
    <dgm:pt modelId="{FDF48DFD-AE34-4E9B-BB98-C9AA80477E1A}" type="parTrans" cxnId="{9232D554-6822-4E2B-A907-4E176C29DAFD}">
      <dgm:prSet/>
      <dgm:spPr/>
      <dgm:t>
        <a:bodyPr/>
        <a:lstStyle/>
        <a:p>
          <a:endParaRPr lang="en-US"/>
        </a:p>
      </dgm:t>
    </dgm:pt>
    <dgm:pt modelId="{8B19EA15-A479-47B8-BE28-4837173DFE5F}" type="sibTrans" cxnId="{9232D554-6822-4E2B-A907-4E176C29DAFD}">
      <dgm:prSet/>
      <dgm:spPr/>
      <dgm:t>
        <a:bodyPr/>
        <a:lstStyle/>
        <a:p>
          <a:endParaRPr lang="en-US"/>
        </a:p>
      </dgm:t>
    </dgm:pt>
    <dgm:pt modelId="{5E59A3B5-9DE2-488D-B312-EE63E4D302A9}" type="pres">
      <dgm:prSet presAssocID="{26D3E9C5-F8CD-436B-A9D8-A7ECF165E38A}" presName="Name0" presStyleCnt="0">
        <dgm:presLayoutVars>
          <dgm:dir/>
          <dgm:animLvl val="lvl"/>
          <dgm:resizeHandles val="exact"/>
        </dgm:presLayoutVars>
      </dgm:prSet>
      <dgm:spPr/>
    </dgm:pt>
    <dgm:pt modelId="{F778A13B-9A8C-46C2-B668-9DC72FB1D839}" type="pres">
      <dgm:prSet presAssocID="{0BA35C6D-A8A1-4EBA-934D-E725CB61EF23}" presName="linNode" presStyleCnt="0"/>
      <dgm:spPr/>
    </dgm:pt>
    <dgm:pt modelId="{FA603A51-9B57-48E1-B013-B43E91B1BE24}" type="pres">
      <dgm:prSet presAssocID="{0BA35C6D-A8A1-4EBA-934D-E725CB61EF23}" presName="parentText" presStyleLbl="node1" presStyleIdx="0" presStyleCnt="1" custScaleX="90860" custScaleY="28847">
        <dgm:presLayoutVars>
          <dgm:chMax val="1"/>
          <dgm:bulletEnabled val="1"/>
        </dgm:presLayoutVars>
      </dgm:prSet>
      <dgm:spPr/>
    </dgm:pt>
    <dgm:pt modelId="{8FD06348-6026-4204-BF6E-3487DF2BAA53}" type="pres">
      <dgm:prSet presAssocID="{0BA35C6D-A8A1-4EBA-934D-E725CB61EF23}" presName="descendantText" presStyleLbl="alignAccFollowNode1" presStyleIdx="0" presStyleCnt="1" custScaleX="111319" custScaleY="118760" custLinFactNeighborX="-6722" custLinFactNeighborY="1019">
        <dgm:presLayoutVars>
          <dgm:bulletEnabled val="1"/>
        </dgm:presLayoutVars>
      </dgm:prSet>
      <dgm:spPr/>
    </dgm:pt>
  </dgm:ptLst>
  <dgm:cxnLst>
    <dgm:cxn modelId="{E4DAB405-3968-47B7-A25C-FAD62184B2FA}" type="presOf" srcId="{B131FF26-3804-45DA-9D92-2055F08EE2C9}" destId="{8FD06348-6026-4204-BF6E-3487DF2BAA53}" srcOrd="0" destOrd="6" presId="urn:microsoft.com/office/officeart/2005/8/layout/vList5"/>
    <dgm:cxn modelId="{295AB407-9CB2-4606-BA0B-9969576F7913}" srcId="{A7105031-3536-4F2B-917B-7A5F25775AAF}" destId="{A1659B09-0E99-4F5A-86B2-C35F6C4ADEF5}" srcOrd="1" destOrd="0" parTransId="{CCBA7FAF-6EDA-413C-BEA1-75BAB4985501}" sibTransId="{BD5CF9B7-3B93-4BF6-8F5F-4765ADF54A6D}"/>
    <dgm:cxn modelId="{C8654714-4565-4FDA-83DF-3EFF31ADB822}" srcId="{A7105031-3536-4F2B-917B-7A5F25775AAF}" destId="{F8AA61C3-AC54-48D2-B43E-0D2FEAC04EE0}" srcOrd="7" destOrd="0" parTransId="{ABA7F879-B3DC-46AE-8ABB-555D1AF7320C}" sibTransId="{9E341932-227B-43E1-B1BA-9750BE77619B}"/>
    <dgm:cxn modelId="{6A8D9B1B-574C-4B32-A30A-1F8393E71FD0}" srcId="{26D3E9C5-F8CD-436B-A9D8-A7ECF165E38A}" destId="{0BA35C6D-A8A1-4EBA-934D-E725CB61EF23}" srcOrd="0" destOrd="0" parTransId="{5352E120-0716-4791-82F8-4B0EB4769DD0}" sibTransId="{0FCEE4F6-D2D4-40F1-B117-6F94E4F9D5F9}"/>
    <dgm:cxn modelId="{3D86E428-27AE-4825-8688-BC1BA2D134D1}" srcId="{0BA35C6D-A8A1-4EBA-934D-E725CB61EF23}" destId="{A7105031-3536-4F2B-917B-7A5F25775AAF}" srcOrd="0" destOrd="0" parTransId="{8972F667-15B2-4794-BD7A-2D54910A3AE5}" sibTransId="{DBE275DC-7728-4A23-B1CA-9FD632D4AA07}"/>
    <dgm:cxn modelId="{FDD50929-92CA-46C1-9930-27BCFED79642}" type="presOf" srcId="{0BA35C6D-A8A1-4EBA-934D-E725CB61EF23}" destId="{FA603A51-9B57-48E1-B013-B43E91B1BE24}" srcOrd="0" destOrd="0" presId="urn:microsoft.com/office/officeart/2005/8/layout/vList5"/>
    <dgm:cxn modelId="{8015E660-587C-4448-BFDC-019A30AF917A}" srcId="{A7105031-3536-4F2B-917B-7A5F25775AAF}" destId="{F020A36E-131D-4B49-A0C4-5D70E54E0238}" srcOrd="2" destOrd="0" parTransId="{B4C13CB5-CC27-49E2-9847-5409E8B894E4}" sibTransId="{E56DC0CA-B4F0-415B-9FCD-2EBCDF1E3E72}"/>
    <dgm:cxn modelId="{1BC2CC66-F323-4CA9-8C2C-D7CDCECAF0AE}" type="presOf" srcId="{A1659B09-0E99-4F5A-86B2-C35F6C4ADEF5}" destId="{8FD06348-6026-4204-BF6E-3487DF2BAA53}" srcOrd="0" destOrd="2" presId="urn:microsoft.com/office/officeart/2005/8/layout/vList5"/>
    <dgm:cxn modelId="{A7D28348-4CD8-4DEF-91EF-D78CA7EBB6EE}" type="presOf" srcId="{50711F49-1AB4-40F8-8A3B-5E8D4897C798}" destId="{8FD06348-6026-4204-BF6E-3487DF2BAA53}" srcOrd="0" destOrd="5" presId="urn:microsoft.com/office/officeart/2005/8/layout/vList5"/>
    <dgm:cxn modelId="{33BCB449-2AB1-4A8F-A69C-028E59C93F9E}" srcId="{A7105031-3536-4F2B-917B-7A5F25775AAF}" destId="{2EE80D95-46B0-4525-B4C3-7989F5F3C5A1}" srcOrd="0" destOrd="0" parTransId="{48752B65-5026-4FB6-ABDA-94BE3D8652C1}" sibTransId="{BBEED384-AD4B-49A3-8994-22DFB0167C10}"/>
    <dgm:cxn modelId="{56501D73-F056-4309-B5A7-388AC7B39084}" type="presOf" srcId="{61038766-D257-4E64-9FAA-A32DDE3AD978}" destId="{8FD06348-6026-4204-BF6E-3487DF2BAA53}" srcOrd="0" destOrd="7" presId="urn:microsoft.com/office/officeart/2005/8/layout/vList5"/>
    <dgm:cxn modelId="{9232D554-6822-4E2B-A907-4E176C29DAFD}" srcId="{A7105031-3536-4F2B-917B-7A5F25775AAF}" destId="{B131FF26-3804-45DA-9D92-2055F08EE2C9}" srcOrd="5" destOrd="0" parTransId="{FDF48DFD-AE34-4E9B-BB98-C9AA80477E1A}" sibTransId="{8B19EA15-A479-47B8-BE28-4837173DFE5F}"/>
    <dgm:cxn modelId="{29848B56-F9BB-4765-BFA2-BAF37D0E8B63}" srcId="{A7105031-3536-4F2B-917B-7A5F25775AAF}" destId="{50711F49-1AB4-40F8-8A3B-5E8D4897C798}" srcOrd="4" destOrd="0" parTransId="{6B201A16-D8FD-48A0-B4AD-DF9CCCEED28A}" sibTransId="{4AF53F97-6F22-4932-AE30-AE04BF1D01B6}"/>
    <dgm:cxn modelId="{72DD7C7C-9E04-45E2-95B8-2808AD2D776E}" srcId="{A7105031-3536-4F2B-917B-7A5F25775AAF}" destId="{61038766-D257-4E64-9FAA-A32DDE3AD978}" srcOrd="6" destOrd="0" parTransId="{DF3054C7-B2EC-4A23-B486-92380E326E77}" sibTransId="{7E202D7C-216F-49D8-BE85-74163C3B1D57}"/>
    <dgm:cxn modelId="{E9897987-594A-40D5-B112-C5B8010F5CF6}" type="presOf" srcId="{A7105031-3536-4F2B-917B-7A5F25775AAF}" destId="{8FD06348-6026-4204-BF6E-3487DF2BAA53}" srcOrd="0" destOrd="0" presId="urn:microsoft.com/office/officeart/2005/8/layout/vList5"/>
    <dgm:cxn modelId="{E5A0B692-16D1-4EC8-B7CC-C2523A80FEAC}" srcId="{A7105031-3536-4F2B-917B-7A5F25775AAF}" destId="{6BA0C422-EAE7-4D74-BF2B-5F57EDFE6D6E}" srcOrd="3" destOrd="0" parTransId="{4CAE7529-AA3B-4F7B-861D-D621350B5D18}" sibTransId="{7DF5CA57-F1E6-42AC-B955-9B42B75CFB6E}"/>
    <dgm:cxn modelId="{69CEC59B-D7EE-480F-B041-CE0BD9032D8E}" type="presOf" srcId="{6BA0C422-EAE7-4D74-BF2B-5F57EDFE6D6E}" destId="{8FD06348-6026-4204-BF6E-3487DF2BAA53}" srcOrd="0" destOrd="4" presId="urn:microsoft.com/office/officeart/2005/8/layout/vList5"/>
    <dgm:cxn modelId="{9F9398B4-55EE-4B86-AF67-C34260E40548}" type="presOf" srcId="{26D3E9C5-F8CD-436B-A9D8-A7ECF165E38A}" destId="{5E59A3B5-9DE2-488D-B312-EE63E4D302A9}" srcOrd="0" destOrd="0" presId="urn:microsoft.com/office/officeart/2005/8/layout/vList5"/>
    <dgm:cxn modelId="{D5D8A2BF-82EB-44B2-B900-3152B180660E}" type="presOf" srcId="{F8AA61C3-AC54-48D2-B43E-0D2FEAC04EE0}" destId="{8FD06348-6026-4204-BF6E-3487DF2BAA53}" srcOrd="0" destOrd="8" presId="urn:microsoft.com/office/officeart/2005/8/layout/vList5"/>
    <dgm:cxn modelId="{9983E2CF-A83E-47F5-9EBE-6A447F0676AC}" type="presOf" srcId="{F020A36E-131D-4B49-A0C4-5D70E54E0238}" destId="{8FD06348-6026-4204-BF6E-3487DF2BAA53}" srcOrd="0" destOrd="3" presId="urn:microsoft.com/office/officeart/2005/8/layout/vList5"/>
    <dgm:cxn modelId="{04A145F0-ADBA-488E-912D-5C5C61C42BED}" type="presOf" srcId="{2EE80D95-46B0-4525-B4C3-7989F5F3C5A1}" destId="{8FD06348-6026-4204-BF6E-3487DF2BAA53}" srcOrd="0" destOrd="1" presId="urn:microsoft.com/office/officeart/2005/8/layout/vList5"/>
    <dgm:cxn modelId="{0B606ADD-4288-43C1-9661-E4DADFF76459}" type="presParOf" srcId="{5E59A3B5-9DE2-488D-B312-EE63E4D302A9}" destId="{F778A13B-9A8C-46C2-B668-9DC72FB1D839}" srcOrd="0" destOrd="0" presId="urn:microsoft.com/office/officeart/2005/8/layout/vList5"/>
    <dgm:cxn modelId="{93CBCAB1-42D5-45BC-A492-B4F7C27B36FE}" type="presParOf" srcId="{F778A13B-9A8C-46C2-B668-9DC72FB1D839}" destId="{FA603A51-9B57-48E1-B013-B43E91B1BE24}" srcOrd="0" destOrd="0" presId="urn:microsoft.com/office/officeart/2005/8/layout/vList5"/>
    <dgm:cxn modelId="{F473F02A-A512-4668-9012-69BD2BAAC57A}" type="presParOf" srcId="{F778A13B-9A8C-46C2-B668-9DC72FB1D839}" destId="{8FD06348-6026-4204-BF6E-3487DF2B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358DAA1-7E47-4E60-B259-84391E0DBF03}"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C18333BF-2CAC-46EC-967E-BE6DC43320B7}">
      <dgm:prSet/>
      <dgm:spPr>
        <a:solidFill>
          <a:srgbClr val="0F9ED5"/>
        </a:solidFill>
      </dgm:spPr>
      <dgm:t>
        <a:bodyPr tIns="365760" bIns="0" anchor="b"/>
        <a:lstStyle/>
        <a:p>
          <a:r>
            <a:rPr lang="en-US" err="1">
              <a:latin typeface="ADLaM Display" panose="02010000000000000000" pitchFamily="2" charset="0"/>
              <a:ea typeface="ADLaM Display" panose="02010000000000000000" pitchFamily="2" charset="0"/>
              <a:cs typeface="ADLaM Display" panose="02010000000000000000" pitchFamily="2" charset="0"/>
            </a:rPr>
            <a:t>ResNet</a:t>
          </a:r>
          <a:br>
            <a:rPr lang="en-US">
              <a:latin typeface="ADLaM Display" panose="02010000000000000000" pitchFamily="2" charset="0"/>
              <a:ea typeface="ADLaM Display" panose="02010000000000000000" pitchFamily="2" charset="0"/>
              <a:cs typeface="ADLaM Display" panose="02010000000000000000" pitchFamily="2" charset="0"/>
            </a:rPr>
          </a:br>
          <a:endParaRPr lang="en-US">
            <a:latin typeface="ADLaM Display" panose="02010000000000000000" pitchFamily="2" charset="0"/>
            <a:ea typeface="ADLaM Display" panose="02010000000000000000" pitchFamily="2" charset="0"/>
            <a:cs typeface="ADLaM Display" panose="02010000000000000000" pitchFamily="2" charset="0"/>
          </a:endParaRPr>
        </a:p>
      </dgm:t>
    </dgm:pt>
    <dgm:pt modelId="{FDBAAA8B-F85C-477B-B065-42003D8C7BFB}" type="parTrans" cxnId="{32E2CC4A-CB77-4903-92DC-2F875805839B}">
      <dgm:prSet/>
      <dgm:spPr/>
      <dgm:t>
        <a:bodyPr/>
        <a:lstStyle/>
        <a:p>
          <a:endParaRPr lang="en-US"/>
        </a:p>
      </dgm:t>
    </dgm:pt>
    <dgm:pt modelId="{DD053BE2-E0BC-4F9E-9575-66627FAD3283}" type="sibTrans" cxnId="{32E2CC4A-CB77-4903-92DC-2F875805839B}">
      <dgm:prSet/>
      <dgm:spPr/>
      <dgm:t>
        <a:bodyPr/>
        <a:lstStyle/>
        <a:p>
          <a:endParaRPr lang="en-US"/>
        </a:p>
      </dgm:t>
    </dgm:pt>
    <dgm:pt modelId="{269D2279-37EE-4938-A6FE-036A81C3BE96}">
      <dgm:prSet/>
      <dgm:spPr/>
      <dgm:t>
        <a:bodyPr lIns="91440" rIns="0" anchor="t"/>
        <a:lstStyle/>
        <a:p>
          <a:endParaRPr lang="en-US"/>
        </a:p>
      </dgm:t>
    </dgm:pt>
    <dgm:pt modelId="{9F2DA467-0451-49C3-86F7-2C487F68157E}" type="parTrans" cxnId="{E2EC4597-A315-468E-97F4-CA26E0B17BD3}">
      <dgm:prSet/>
      <dgm:spPr/>
      <dgm:t>
        <a:bodyPr/>
        <a:lstStyle/>
        <a:p>
          <a:endParaRPr lang="en-US"/>
        </a:p>
      </dgm:t>
    </dgm:pt>
    <dgm:pt modelId="{FAAD28B7-919A-4650-9EA2-31F41596BFB9}" type="sibTrans" cxnId="{E2EC4597-A315-468E-97F4-CA26E0B17BD3}">
      <dgm:prSet/>
      <dgm:spPr/>
      <dgm:t>
        <a:bodyPr/>
        <a:lstStyle/>
        <a:p>
          <a:endParaRPr lang="en-US"/>
        </a:p>
      </dgm:t>
    </dgm:pt>
    <dgm:pt modelId="{23DE7A98-BEF3-4B0C-B9B0-6605072E53E3}">
      <dgm:prSet/>
      <dgm:spPr/>
      <dgm:t>
        <a:bodyPr lIns="91440" rIns="0" anchor="t"/>
        <a:lstStyle/>
        <a:p>
          <a:pPr>
            <a:buNone/>
          </a:pPr>
          <a:r>
            <a:rPr lang="en-US"/>
            <a:t>Residual Networks, or </a:t>
          </a:r>
          <a:r>
            <a:rPr lang="en-US" err="1"/>
            <a:t>ResNets</a:t>
          </a:r>
          <a:r>
            <a:rPr lang="en-US"/>
            <a:t>,</a:t>
          </a:r>
        </a:p>
      </dgm:t>
    </dgm:pt>
    <dgm:pt modelId="{6C229A77-1D1B-4D3A-927B-750EAB44CC1D}" type="parTrans" cxnId="{C655CE7E-BF9B-406D-A04A-081C25D948A1}">
      <dgm:prSet/>
      <dgm:spPr/>
      <dgm:t>
        <a:bodyPr/>
        <a:lstStyle/>
        <a:p>
          <a:endParaRPr lang="en-US"/>
        </a:p>
      </dgm:t>
    </dgm:pt>
    <dgm:pt modelId="{E6F5439F-6A88-400C-BEE4-0E3621A2558D}" type="sibTrans" cxnId="{C655CE7E-BF9B-406D-A04A-081C25D948A1}">
      <dgm:prSet/>
      <dgm:spPr/>
      <dgm:t>
        <a:bodyPr/>
        <a:lstStyle/>
        <a:p>
          <a:endParaRPr lang="en-US"/>
        </a:p>
      </dgm:t>
    </dgm:pt>
    <dgm:pt modelId="{F476F882-59E2-4FAB-9C54-235C5E5C1AE4}">
      <dgm:prSet/>
      <dgm:spPr/>
      <dgm:t>
        <a:bodyPr lIns="91440" rIns="0" anchor="t"/>
        <a:lstStyle/>
        <a:p>
          <a:pPr>
            <a:buNone/>
          </a:pPr>
          <a:r>
            <a:rPr lang="en-US"/>
            <a:t>learn residual functions with</a:t>
          </a:r>
        </a:p>
      </dgm:t>
    </dgm:pt>
    <dgm:pt modelId="{487F0192-D87B-4100-B3D7-C23C349D97B6}" type="parTrans" cxnId="{DB7D17D0-2E69-4D74-ADEB-A82A2244608E}">
      <dgm:prSet/>
      <dgm:spPr/>
      <dgm:t>
        <a:bodyPr/>
        <a:lstStyle/>
        <a:p>
          <a:endParaRPr lang="en-US"/>
        </a:p>
      </dgm:t>
    </dgm:pt>
    <dgm:pt modelId="{6F064AD7-E025-4F85-9986-71AED7C22A17}" type="sibTrans" cxnId="{DB7D17D0-2E69-4D74-ADEB-A82A2244608E}">
      <dgm:prSet/>
      <dgm:spPr/>
      <dgm:t>
        <a:bodyPr/>
        <a:lstStyle/>
        <a:p>
          <a:endParaRPr lang="en-US"/>
        </a:p>
      </dgm:t>
    </dgm:pt>
    <dgm:pt modelId="{02FC8A2F-EB1D-46F3-B836-D516F0026F02}">
      <dgm:prSet/>
      <dgm:spPr/>
      <dgm:t>
        <a:bodyPr lIns="91440" rIns="0" anchor="t"/>
        <a:lstStyle/>
        <a:p>
          <a:pPr>
            <a:buNone/>
          </a:pPr>
          <a:r>
            <a:rPr lang="en-US"/>
            <a:t>reference to the layer inputs, instead</a:t>
          </a:r>
        </a:p>
      </dgm:t>
    </dgm:pt>
    <dgm:pt modelId="{A4FF6AC0-D141-48AA-859F-C21EEAE80F4C}" type="parTrans" cxnId="{0B3340DF-E14A-4FA6-A15D-6B201628BC69}">
      <dgm:prSet/>
      <dgm:spPr/>
      <dgm:t>
        <a:bodyPr/>
        <a:lstStyle/>
        <a:p>
          <a:endParaRPr lang="en-US"/>
        </a:p>
      </dgm:t>
    </dgm:pt>
    <dgm:pt modelId="{60D2BD2E-813A-4B31-98D2-0500DD322CB2}" type="sibTrans" cxnId="{0B3340DF-E14A-4FA6-A15D-6B201628BC69}">
      <dgm:prSet/>
      <dgm:spPr/>
      <dgm:t>
        <a:bodyPr/>
        <a:lstStyle/>
        <a:p>
          <a:endParaRPr lang="en-US"/>
        </a:p>
      </dgm:t>
    </dgm:pt>
    <dgm:pt modelId="{B47EE70B-3062-4A98-83B2-690335501447}">
      <dgm:prSet/>
      <dgm:spPr/>
      <dgm:t>
        <a:bodyPr lIns="91440" rIns="0" anchor="t"/>
        <a:lstStyle/>
        <a:p>
          <a:pPr>
            <a:buNone/>
          </a:pPr>
          <a:r>
            <a:rPr lang="en-US"/>
            <a:t>of learning unreferenced functions.</a:t>
          </a:r>
        </a:p>
      </dgm:t>
    </dgm:pt>
    <dgm:pt modelId="{4517E461-08EF-47B6-B7EB-DDE9ACC2CB8B}" type="parTrans" cxnId="{686DDF4B-42E2-44EA-9975-98244227E0B1}">
      <dgm:prSet/>
      <dgm:spPr/>
      <dgm:t>
        <a:bodyPr/>
        <a:lstStyle/>
        <a:p>
          <a:endParaRPr lang="en-US"/>
        </a:p>
      </dgm:t>
    </dgm:pt>
    <dgm:pt modelId="{1961A5BE-F955-4973-A62C-28328F232BDA}" type="sibTrans" cxnId="{686DDF4B-42E2-44EA-9975-98244227E0B1}">
      <dgm:prSet/>
      <dgm:spPr/>
      <dgm:t>
        <a:bodyPr/>
        <a:lstStyle/>
        <a:p>
          <a:endParaRPr lang="en-US"/>
        </a:p>
      </dgm:t>
    </dgm:pt>
    <dgm:pt modelId="{E78F3C3C-D47E-465C-A4AC-3A87B6C07396}">
      <dgm:prSet/>
      <dgm:spPr/>
      <dgm:t>
        <a:bodyPr lIns="91440" rIns="0" anchor="t"/>
        <a:lstStyle/>
        <a:p>
          <a:pPr>
            <a:buNone/>
          </a:pPr>
          <a:r>
            <a:rPr lang="en-US"/>
            <a:t>Instead of hoping each few stacked</a:t>
          </a:r>
        </a:p>
      </dgm:t>
    </dgm:pt>
    <dgm:pt modelId="{0012F746-C176-4E7C-AB85-92A7A519AF00}" type="parTrans" cxnId="{6AAA72A0-316D-4DF9-8581-1494F3E6E364}">
      <dgm:prSet/>
      <dgm:spPr/>
      <dgm:t>
        <a:bodyPr/>
        <a:lstStyle/>
        <a:p>
          <a:endParaRPr lang="en-US"/>
        </a:p>
      </dgm:t>
    </dgm:pt>
    <dgm:pt modelId="{1EA485CE-3597-42BD-8D7D-45A8D2AE1443}" type="sibTrans" cxnId="{6AAA72A0-316D-4DF9-8581-1494F3E6E364}">
      <dgm:prSet/>
      <dgm:spPr/>
      <dgm:t>
        <a:bodyPr/>
        <a:lstStyle/>
        <a:p>
          <a:endParaRPr lang="en-US"/>
        </a:p>
      </dgm:t>
    </dgm:pt>
    <dgm:pt modelId="{7AE8C01F-045D-46F5-BE22-457296688547}">
      <dgm:prSet/>
      <dgm:spPr/>
      <dgm:t>
        <a:bodyPr lIns="91440" rIns="0" anchor="t"/>
        <a:lstStyle/>
        <a:p>
          <a:pPr>
            <a:buNone/>
          </a:pPr>
          <a:r>
            <a:rPr lang="en-US"/>
            <a:t>layers directly fit a desired underlying</a:t>
          </a:r>
        </a:p>
      </dgm:t>
    </dgm:pt>
    <dgm:pt modelId="{6A9115F3-DA86-47BB-AC9B-EE1DDCC7E273}" type="parTrans" cxnId="{E9DAAB2F-2C1E-4F71-853E-F88DB03319EB}">
      <dgm:prSet/>
      <dgm:spPr/>
      <dgm:t>
        <a:bodyPr/>
        <a:lstStyle/>
        <a:p>
          <a:endParaRPr lang="en-US"/>
        </a:p>
      </dgm:t>
    </dgm:pt>
    <dgm:pt modelId="{A4CFFD6A-EDBF-4A60-993F-F2ECDF68130D}" type="sibTrans" cxnId="{E9DAAB2F-2C1E-4F71-853E-F88DB03319EB}">
      <dgm:prSet/>
      <dgm:spPr/>
      <dgm:t>
        <a:bodyPr/>
        <a:lstStyle/>
        <a:p>
          <a:endParaRPr lang="en-US"/>
        </a:p>
      </dgm:t>
    </dgm:pt>
    <dgm:pt modelId="{191CF719-6809-4C53-8140-4BC97071FC80}">
      <dgm:prSet/>
      <dgm:spPr/>
      <dgm:t>
        <a:bodyPr lIns="91440" rIns="0" anchor="t"/>
        <a:lstStyle/>
        <a:p>
          <a:pPr>
            <a:buNone/>
          </a:pPr>
          <a:r>
            <a:rPr lang="en-US"/>
            <a:t>mapping, residual nets let these</a:t>
          </a:r>
        </a:p>
      </dgm:t>
    </dgm:pt>
    <dgm:pt modelId="{4369F9E3-3E2B-42CF-8340-D3D83265D04A}" type="parTrans" cxnId="{77310FB8-6CEC-4961-8990-F179744BB704}">
      <dgm:prSet/>
      <dgm:spPr/>
      <dgm:t>
        <a:bodyPr/>
        <a:lstStyle/>
        <a:p>
          <a:endParaRPr lang="en-US"/>
        </a:p>
      </dgm:t>
    </dgm:pt>
    <dgm:pt modelId="{27128592-8041-415C-99DB-0638050C3F0C}" type="sibTrans" cxnId="{77310FB8-6CEC-4961-8990-F179744BB704}">
      <dgm:prSet/>
      <dgm:spPr/>
      <dgm:t>
        <a:bodyPr/>
        <a:lstStyle/>
        <a:p>
          <a:endParaRPr lang="en-US"/>
        </a:p>
      </dgm:t>
    </dgm:pt>
    <dgm:pt modelId="{2B7A9567-9725-40EC-9B1E-84280CEFB395}">
      <dgm:prSet/>
      <dgm:spPr/>
      <dgm:t>
        <a:bodyPr lIns="91440" rIns="0" anchor="t"/>
        <a:lstStyle/>
        <a:p>
          <a:pPr>
            <a:buNone/>
          </a:pPr>
          <a:r>
            <a:rPr lang="en-US"/>
            <a:t>layers fit a residual mapping.</a:t>
          </a:r>
        </a:p>
      </dgm:t>
    </dgm:pt>
    <dgm:pt modelId="{2A43B6BF-D080-443A-A77A-AFABC8060D0C}" type="parTrans" cxnId="{BA5943A2-13EC-4B19-A38A-163F146422C2}">
      <dgm:prSet/>
      <dgm:spPr/>
      <dgm:t>
        <a:bodyPr/>
        <a:lstStyle/>
        <a:p>
          <a:endParaRPr lang="en-US"/>
        </a:p>
      </dgm:t>
    </dgm:pt>
    <dgm:pt modelId="{621C2159-4AC8-41E5-9416-39CA53006077}" type="sibTrans" cxnId="{BA5943A2-13EC-4B19-A38A-163F146422C2}">
      <dgm:prSet/>
      <dgm:spPr/>
      <dgm:t>
        <a:bodyPr/>
        <a:lstStyle/>
        <a:p>
          <a:endParaRPr lang="en-US"/>
        </a:p>
      </dgm:t>
    </dgm:pt>
    <dgm:pt modelId="{A611EAC5-E457-48E7-BE9D-0CFDAAB44534}" type="pres">
      <dgm:prSet presAssocID="{B358DAA1-7E47-4E60-B259-84391E0DBF03}" presName="Name0" presStyleCnt="0">
        <dgm:presLayoutVars>
          <dgm:dir/>
          <dgm:animLvl val="lvl"/>
          <dgm:resizeHandles val="exact"/>
        </dgm:presLayoutVars>
      </dgm:prSet>
      <dgm:spPr/>
    </dgm:pt>
    <dgm:pt modelId="{538D1BDD-BD01-4A6E-AD2D-7322087A8C82}" type="pres">
      <dgm:prSet presAssocID="{C18333BF-2CAC-46EC-967E-BE6DC43320B7}" presName="linNode" presStyleCnt="0"/>
      <dgm:spPr/>
    </dgm:pt>
    <dgm:pt modelId="{189B5DE5-A031-46FA-973A-4EB4F8B00228}" type="pres">
      <dgm:prSet presAssocID="{C18333BF-2CAC-46EC-967E-BE6DC43320B7}" presName="parentText" presStyleLbl="node1" presStyleIdx="0" presStyleCnt="1" custScaleY="40221">
        <dgm:presLayoutVars>
          <dgm:chMax val="1"/>
          <dgm:bulletEnabled val="1"/>
        </dgm:presLayoutVars>
      </dgm:prSet>
      <dgm:spPr/>
    </dgm:pt>
    <dgm:pt modelId="{DF184095-1126-4F8C-99F3-9102DAEA162E}" type="pres">
      <dgm:prSet presAssocID="{C18333BF-2CAC-46EC-967E-BE6DC43320B7}" presName="descendantText" presStyleLbl="alignAccFollowNode1" presStyleIdx="0" presStyleCnt="1" custLinFactNeighborX="0" custLinFactNeighborY="810">
        <dgm:presLayoutVars>
          <dgm:bulletEnabled val="1"/>
        </dgm:presLayoutVars>
      </dgm:prSet>
      <dgm:spPr/>
    </dgm:pt>
  </dgm:ptLst>
  <dgm:cxnLst>
    <dgm:cxn modelId="{51ABD300-4ACB-4351-8C61-DEC1B147A862}" type="presOf" srcId="{C18333BF-2CAC-46EC-967E-BE6DC43320B7}" destId="{189B5DE5-A031-46FA-973A-4EB4F8B00228}" srcOrd="0" destOrd="0" presId="urn:microsoft.com/office/officeart/2005/8/layout/vList5"/>
    <dgm:cxn modelId="{E9DAAB2F-2C1E-4F71-853E-F88DB03319EB}" srcId="{C18333BF-2CAC-46EC-967E-BE6DC43320B7}" destId="{7AE8C01F-045D-46F5-BE22-457296688547}" srcOrd="6" destOrd="0" parTransId="{6A9115F3-DA86-47BB-AC9B-EE1DDCC7E273}" sibTransId="{A4CFFD6A-EDBF-4A60-993F-F2ECDF68130D}"/>
    <dgm:cxn modelId="{6B06B465-55C7-4ACE-9269-658B40D479AB}" type="presOf" srcId="{2B7A9567-9725-40EC-9B1E-84280CEFB395}" destId="{DF184095-1126-4F8C-99F3-9102DAEA162E}" srcOrd="0" destOrd="8" presId="urn:microsoft.com/office/officeart/2005/8/layout/vList5"/>
    <dgm:cxn modelId="{9E75BC65-F52A-4AB1-80DB-94CFF584DE2B}" type="presOf" srcId="{02FC8A2F-EB1D-46F3-B836-D516F0026F02}" destId="{DF184095-1126-4F8C-99F3-9102DAEA162E}" srcOrd="0" destOrd="3" presId="urn:microsoft.com/office/officeart/2005/8/layout/vList5"/>
    <dgm:cxn modelId="{32E2CC4A-CB77-4903-92DC-2F875805839B}" srcId="{B358DAA1-7E47-4E60-B259-84391E0DBF03}" destId="{C18333BF-2CAC-46EC-967E-BE6DC43320B7}" srcOrd="0" destOrd="0" parTransId="{FDBAAA8B-F85C-477B-B065-42003D8C7BFB}" sibTransId="{DD053BE2-E0BC-4F9E-9575-66627FAD3283}"/>
    <dgm:cxn modelId="{1730ED4A-A2DA-44EA-A2CF-2D59803E77B4}" type="presOf" srcId="{269D2279-37EE-4938-A6FE-036A81C3BE96}" destId="{DF184095-1126-4F8C-99F3-9102DAEA162E}" srcOrd="0" destOrd="0" presId="urn:microsoft.com/office/officeart/2005/8/layout/vList5"/>
    <dgm:cxn modelId="{686DDF4B-42E2-44EA-9975-98244227E0B1}" srcId="{C18333BF-2CAC-46EC-967E-BE6DC43320B7}" destId="{B47EE70B-3062-4A98-83B2-690335501447}" srcOrd="4" destOrd="0" parTransId="{4517E461-08EF-47B6-B7EB-DDE9ACC2CB8B}" sibTransId="{1961A5BE-F955-4973-A62C-28328F232BDA}"/>
    <dgm:cxn modelId="{2398B86C-20EA-4102-92D0-68AFED4439E6}" type="presOf" srcId="{E78F3C3C-D47E-465C-A4AC-3A87B6C07396}" destId="{DF184095-1126-4F8C-99F3-9102DAEA162E}" srcOrd="0" destOrd="5" presId="urn:microsoft.com/office/officeart/2005/8/layout/vList5"/>
    <dgm:cxn modelId="{3EECB475-823E-4988-9DAB-2AD1C4269CA3}" type="presOf" srcId="{7AE8C01F-045D-46F5-BE22-457296688547}" destId="{DF184095-1126-4F8C-99F3-9102DAEA162E}" srcOrd="0" destOrd="6" presId="urn:microsoft.com/office/officeart/2005/8/layout/vList5"/>
    <dgm:cxn modelId="{9593D57B-86B9-48B7-A497-A4196D272925}" type="presOf" srcId="{B358DAA1-7E47-4E60-B259-84391E0DBF03}" destId="{A611EAC5-E457-48E7-BE9D-0CFDAAB44534}" srcOrd="0" destOrd="0" presId="urn:microsoft.com/office/officeart/2005/8/layout/vList5"/>
    <dgm:cxn modelId="{C655CE7E-BF9B-406D-A04A-081C25D948A1}" srcId="{C18333BF-2CAC-46EC-967E-BE6DC43320B7}" destId="{23DE7A98-BEF3-4B0C-B9B0-6605072E53E3}" srcOrd="1" destOrd="0" parTransId="{6C229A77-1D1B-4D3A-927B-750EAB44CC1D}" sibTransId="{E6F5439F-6A88-400C-BEE4-0E3621A2558D}"/>
    <dgm:cxn modelId="{FD0D358F-2509-491F-9A58-588EE44B26C7}" type="presOf" srcId="{B47EE70B-3062-4A98-83B2-690335501447}" destId="{DF184095-1126-4F8C-99F3-9102DAEA162E}" srcOrd="0" destOrd="4" presId="urn:microsoft.com/office/officeart/2005/8/layout/vList5"/>
    <dgm:cxn modelId="{E2EC4597-A315-468E-97F4-CA26E0B17BD3}" srcId="{C18333BF-2CAC-46EC-967E-BE6DC43320B7}" destId="{269D2279-37EE-4938-A6FE-036A81C3BE96}" srcOrd="0" destOrd="0" parTransId="{9F2DA467-0451-49C3-86F7-2C487F68157E}" sibTransId="{FAAD28B7-919A-4650-9EA2-31F41596BFB9}"/>
    <dgm:cxn modelId="{6AAA72A0-316D-4DF9-8581-1494F3E6E364}" srcId="{C18333BF-2CAC-46EC-967E-BE6DC43320B7}" destId="{E78F3C3C-D47E-465C-A4AC-3A87B6C07396}" srcOrd="5" destOrd="0" parTransId="{0012F746-C176-4E7C-AB85-92A7A519AF00}" sibTransId="{1EA485CE-3597-42BD-8D7D-45A8D2AE1443}"/>
    <dgm:cxn modelId="{BA5943A2-13EC-4B19-A38A-163F146422C2}" srcId="{C18333BF-2CAC-46EC-967E-BE6DC43320B7}" destId="{2B7A9567-9725-40EC-9B1E-84280CEFB395}" srcOrd="8" destOrd="0" parTransId="{2A43B6BF-D080-443A-A77A-AFABC8060D0C}" sibTransId="{621C2159-4AC8-41E5-9416-39CA53006077}"/>
    <dgm:cxn modelId="{77310FB8-6CEC-4961-8990-F179744BB704}" srcId="{C18333BF-2CAC-46EC-967E-BE6DC43320B7}" destId="{191CF719-6809-4C53-8140-4BC97071FC80}" srcOrd="7" destOrd="0" parTransId="{4369F9E3-3E2B-42CF-8340-D3D83265D04A}" sibTransId="{27128592-8041-415C-99DB-0638050C3F0C}"/>
    <dgm:cxn modelId="{DB7D17D0-2E69-4D74-ADEB-A82A2244608E}" srcId="{C18333BF-2CAC-46EC-967E-BE6DC43320B7}" destId="{F476F882-59E2-4FAB-9C54-235C5E5C1AE4}" srcOrd="2" destOrd="0" parTransId="{487F0192-D87B-4100-B3D7-C23C349D97B6}" sibTransId="{6F064AD7-E025-4F85-9986-71AED7C22A17}"/>
    <dgm:cxn modelId="{BBBCB0D5-CA1E-4AEC-9827-5FDBD12D9C32}" type="presOf" srcId="{191CF719-6809-4C53-8140-4BC97071FC80}" destId="{DF184095-1126-4F8C-99F3-9102DAEA162E}" srcOrd="0" destOrd="7" presId="urn:microsoft.com/office/officeart/2005/8/layout/vList5"/>
    <dgm:cxn modelId="{0B3340DF-E14A-4FA6-A15D-6B201628BC69}" srcId="{C18333BF-2CAC-46EC-967E-BE6DC43320B7}" destId="{02FC8A2F-EB1D-46F3-B836-D516F0026F02}" srcOrd="3" destOrd="0" parTransId="{A4FF6AC0-D141-48AA-859F-C21EEAE80F4C}" sibTransId="{60D2BD2E-813A-4B31-98D2-0500DD322CB2}"/>
    <dgm:cxn modelId="{7C8149E0-646E-4B7F-AEC9-6B11937B8325}" type="presOf" srcId="{23DE7A98-BEF3-4B0C-B9B0-6605072E53E3}" destId="{DF184095-1126-4F8C-99F3-9102DAEA162E}" srcOrd="0" destOrd="1" presId="urn:microsoft.com/office/officeart/2005/8/layout/vList5"/>
    <dgm:cxn modelId="{AF1B74E4-5782-4EA0-8D3A-72EB5AB80D5C}" type="presOf" srcId="{F476F882-59E2-4FAB-9C54-235C5E5C1AE4}" destId="{DF184095-1126-4F8C-99F3-9102DAEA162E}" srcOrd="0" destOrd="2" presId="urn:microsoft.com/office/officeart/2005/8/layout/vList5"/>
    <dgm:cxn modelId="{C041ABFD-B260-4C51-A92C-EB7D03ABA806}" type="presParOf" srcId="{A611EAC5-E457-48E7-BE9D-0CFDAAB44534}" destId="{538D1BDD-BD01-4A6E-AD2D-7322087A8C82}" srcOrd="0" destOrd="0" presId="urn:microsoft.com/office/officeart/2005/8/layout/vList5"/>
    <dgm:cxn modelId="{D0709E6D-4CD1-4DDC-BA3E-CB0FFF6F2288}" type="presParOf" srcId="{538D1BDD-BD01-4A6E-AD2D-7322087A8C82}" destId="{189B5DE5-A031-46FA-973A-4EB4F8B00228}" srcOrd="0" destOrd="0" presId="urn:microsoft.com/office/officeart/2005/8/layout/vList5"/>
    <dgm:cxn modelId="{E3395EC0-41DE-46DF-A5CF-465BA018692A}" type="presParOf" srcId="{538D1BDD-BD01-4A6E-AD2D-7322087A8C82}" destId="{DF184095-1126-4F8C-99F3-9102DAEA162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6D3E9C5-F8CD-436B-A9D8-A7ECF165E38A}"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0BA35C6D-A8A1-4EBA-934D-E725CB61EF23}">
      <dgm:prSet custT="1"/>
      <dgm:spPr>
        <a:solidFill>
          <a:srgbClr val="0F9ED5"/>
        </a:solidFill>
      </dgm:spPr>
      <dgm:t>
        <a:bodyPr lIns="0" tIns="365760" rIns="0"/>
        <a:lstStyle/>
        <a:p>
          <a:r>
            <a:rPr lang="en-US" sz="2400">
              <a:latin typeface="ADLaM Display" panose="02010000000000000000" pitchFamily="2" charset="0"/>
              <a:ea typeface="ADLaM Display" panose="02010000000000000000" pitchFamily="2" charset="0"/>
              <a:cs typeface="ADLaM Display" panose="02010000000000000000" pitchFamily="2" charset="0"/>
            </a:rPr>
            <a:t>Inception</a:t>
          </a:r>
          <a:br>
            <a:rPr lang="en-US" sz="2400">
              <a:latin typeface="ADLaM Display" panose="02010000000000000000" pitchFamily="2" charset="0"/>
              <a:ea typeface="ADLaM Display" panose="02010000000000000000" pitchFamily="2" charset="0"/>
              <a:cs typeface="ADLaM Display" panose="02010000000000000000" pitchFamily="2" charset="0"/>
            </a:rPr>
          </a:br>
          <a:endParaRPr lang="en-US" sz="2400">
            <a:latin typeface="ADLaM Display" panose="02010000000000000000" pitchFamily="2" charset="0"/>
            <a:ea typeface="ADLaM Display" panose="02010000000000000000" pitchFamily="2" charset="0"/>
            <a:cs typeface="ADLaM Display" panose="02010000000000000000" pitchFamily="2" charset="0"/>
          </a:endParaRPr>
        </a:p>
      </dgm:t>
    </dgm:pt>
    <dgm:pt modelId="{5352E120-0716-4791-82F8-4B0EB4769DD0}" type="parTrans" cxnId="{6A8D9B1B-574C-4B32-A30A-1F8393E71FD0}">
      <dgm:prSet/>
      <dgm:spPr/>
      <dgm:t>
        <a:bodyPr/>
        <a:lstStyle/>
        <a:p>
          <a:endParaRPr lang="en-US"/>
        </a:p>
      </dgm:t>
    </dgm:pt>
    <dgm:pt modelId="{0FCEE4F6-D2D4-40F1-B117-6F94E4F9D5F9}" type="sibTrans" cxnId="{6A8D9B1B-574C-4B32-A30A-1F8393E71FD0}">
      <dgm:prSet/>
      <dgm:spPr/>
      <dgm:t>
        <a:bodyPr/>
        <a:lstStyle/>
        <a:p>
          <a:endParaRPr lang="en-US"/>
        </a:p>
      </dgm:t>
    </dgm:pt>
    <dgm:pt modelId="{A7105031-3536-4F2B-917B-7A5F25775AAF}">
      <dgm:prSet custT="1"/>
      <dgm:spPr/>
      <dgm:t>
        <a:bodyPr lIns="91440" tIns="0" rIns="0" bIns="0" anchor="t"/>
        <a:lstStyle/>
        <a:p>
          <a:pPr algn="l">
            <a:buNone/>
          </a:pPr>
          <a:r>
            <a:rPr lang="en-US" sz="1600"/>
            <a:t>Inception Networks, or Inception</a:t>
          </a:r>
        </a:p>
      </dgm:t>
    </dgm:pt>
    <dgm:pt modelId="{8972F667-15B2-4794-BD7A-2D54910A3AE5}" type="parTrans" cxnId="{3D86E428-27AE-4825-8688-BC1BA2D134D1}">
      <dgm:prSet/>
      <dgm:spPr/>
      <dgm:t>
        <a:bodyPr/>
        <a:lstStyle/>
        <a:p>
          <a:endParaRPr lang="en-US"/>
        </a:p>
      </dgm:t>
    </dgm:pt>
    <dgm:pt modelId="{DBE275DC-7728-4A23-B1CA-9FD632D4AA07}" type="sibTrans" cxnId="{3D86E428-27AE-4825-8688-BC1BA2D134D1}">
      <dgm:prSet/>
      <dgm:spPr/>
      <dgm:t>
        <a:bodyPr/>
        <a:lstStyle/>
        <a:p>
          <a:endParaRPr lang="en-US"/>
        </a:p>
      </dgm:t>
    </dgm:pt>
    <dgm:pt modelId="{68DB6EDB-55D2-4366-A8A8-5C372F3A58B3}">
      <dgm:prSet custT="1"/>
      <dgm:spPr/>
      <dgm:t>
        <a:bodyPr lIns="91440" tIns="0" rIns="0" bIns="0" anchor="t"/>
        <a:lstStyle/>
        <a:p>
          <a:pPr algn="l">
            <a:buNone/>
          </a:pPr>
          <a:r>
            <a:rPr lang="en-US" sz="1600"/>
            <a:t>modules, are designed to capture</a:t>
          </a:r>
        </a:p>
      </dgm:t>
    </dgm:pt>
    <dgm:pt modelId="{AE25E934-3219-4053-A52E-97C74028E3FD}" type="parTrans" cxnId="{C49142F4-0C8B-4977-A54B-C2215FA28295}">
      <dgm:prSet/>
      <dgm:spPr/>
      <dgm:t>
        <a:bodyPr/>
        <a:lstStyle/>
        <a:p>
          <a:endParaRPr lang="en-US"/>
        </a:p>
      </dgm:t>
    </dgm:pt>
    <dgm:pt modelId="{8E9F99BE-879D-484A-A161-440A2A0C7F55}" type="sibTrans" cxnId="{C49142F4-0C8B-4977-A54B-C2215FA28295}">
      <dgm:prSet/>
      <dgm:spPr/>
      <dgm:t>
        <a:bodyPr/>
        <a:lstStyle/>
        <a:p>
          <a:endParaRPr lang="en-US"/>
        </a:p>
      </dgm:t>
    </dgm:pt>
    <dgm:pt modelId="{9B4B8644-43EE-435F-A8F4-C259163C3F0E}">
      <dgm:prSet custT="1"/>
      <dgm:spPr/>
      <dgm:t>
        <a:bodyPr lIns="91440" tIns="0" rIns="0" bIns="0" anchor="t"/>
        <a:lstStyle/>
        <a:p>
          <a:pPr algn="l">
            <a:buNone/>
          </a:pPr>
          <a:r>
            <a:rPr lang="en-US" sz="1600"/>
            <a:t>features at multiple scales within a</a:t>
          </a:r>
        </a:p>
      </dgm:t>
    </dgm:pt>
    <dgm:pt modelId="{A8981196-1376-431A-A90B-DEA24120BA57}" type="parTrans" cxnId="{E7C3F3D0-E39B-4D88-9E77-115DBBE4E845}">
      <dgm:prSet/>
      <dgm:spPr/>
      <dgm:t>
        <a:bodyPr/>
        <a:lstStyle/>
        <a:p>
          <a:endParaRPr lang="en-US"/>
        </a:p>
      </dgm:t>
    </dgm:pt>
    <dgm:pt modelId="{67F21F5B-26EF-46C4-A714-3F37BFBFE064}" type="sibTrans" cxnId="{E7C3F3D0-E39B-4D88-9E77-115DBBE4E845}">
      <dgm:prSet/>
      <dgm:spPr/>
      <dgm:t>
        <a:bodyPr/>
        <a:lstStyle/>
        <a:p>
          <a:endParaRPr lang="en-US"/>
        </a:p>
      </dgm:t>
    </dgm:pt>
    <dgm:pt modelId="{43DF7F90-16CA-43B3-BD60-92AE79E30F9E}">
      <dgm:prSet custT="1"/>
      <dgm:spPr/>
      <dgm:t>
        <a:bodyPr lIns="91440" tIns="0" rIns="0" bIns="0" anchor="t"/>
        <a:lstStyle/>
        <a:p>
          <a:pPr algn="l">
            <a:buNone/>
          </a:pPr>
          <a:r>
            <a:rPr lang="en-US" sz="1600"/>
            <a:t>single layer. Instead of applying a single</a:t>
          </a:r>
        </a:p>
      </dgm:t>
    </dgm:pt>
    <dgm:pt modelId="{27FF8125-6631-4402-9E2A-51E24692E7C4}" type="parTrans" cxnId="{16DF4C87-7ED4-4EFF-8A20-2001A61597BB}">
      <dgm:prSet/>
      <dgm:spPr/>
      <dgm:t>
        <a:bodyPr/>
        <a:lstStyle/>
        <a:p>
          <a:endParaRPr lang="en-US"/>
        </a:p>
      </dgm:t>
    </dgm:pt>
    <dgm:pt modelId="{9DFAD550-E676-45AE-BB3C-F1BBB6A10890}" type="sibTrans" cxnId="{16DF4C87-7ED4-4EFF-8A20-2001A61597BB}">
      <dgm:prSet/>
      <dgm:spPr/>
      <dgm:t>
        <a:bodyPr/>
        <a:lstStyle/>
        <a:p>
          <a:endParaRPr lang="en-US"/>
        </a:p>
      </dgm:t>
    </dgm:pt>
    <dgm:pt modelId="{A8C3F948-A1B3-4D26-A05C-D8DF76E20F0C}">
      <dgm:prSet custT="1"/>
      <dgm:spPr/>
      <dgm:t>
        <a:bodyPr lIns="91440" tIns="0" rIns="0" bIns="0" anchor="t"/>
        <a:lstStyle/>
        <a:p>
          <a:pPr algn="l">
            <a:buNone/>
          </a:pPr>
          <a:r>
            <a:rPr lang="en-US" sz="1600"/>
            <a:t>convolutional filter size, Inception</a:t>
          </a:r>
        </a:p>
      </dgm:t>
    </dgm:pt>
    <dgm:pt modelId="{84E660BC-1E57-41F8-B91E-BC138FC934EF}" type="parTrans" cxnId="{79D5AF3B-FEDC-41E4-8AD2-6E46FD79EA61}">
      <dgm:prSet/>
      <dgm:spPr/>
      <dgm:t>
        <a:bodyPr/>
        <a:lstStyle/>
        <a:p>
          <a:endParaRPr lang="en-US"/>
        </a:p>
      </dgm:t>
    </dgm:pt>
    <dgm:pt modelId="{D2C01693-10C2-43D3-9714-6B7AF6433113}" type="sibTrans" cxnId="{79D5AF3B-FEDC-41E4-8AD2-6E46FD79EA61}">
      <dgm:prSet/>
      <dgm:spPr/>
      <dgm:t>
        <a:bodyPr/>
        <a:lstStyle/>
        <a:p>
          <a:endParaRPr lang="en-US"/>
        </a:p>
      </dgm:t>
    </dgm:pt>
    <dgm:pt modelId="{70F41FED-8BBF-4F9A-AF02-D7A06A9BC218}">
      <dgm:prSet custT="1"/>
      <dgm:spPr/>
      <dgm:t>
        <a:bodyPr lIns="91440" tIns="0" rIns="0" bIns="0" anchor="t"/>
        <a:lstStyle/>
        <a:p>
          <a:pPr algn="l">
            <a:buNone/>
          </a:pPr>
          <a:r>
            <a:rPr lang="en-US" sz="1600"/>
            <a:t>Layers use parallel paths with different</a:t>
          </a:r>
        </a:p>
      </dgm:t>
    </dgm:pt>
    <dgm:pt modelId="{BE2B0849-CD00-43ED-B464-BACFC63F9081}" type="parTrans" cxnId="{DE97087A-B1A3-4838-B7B3-EE7376D4D381}">
      <dgm:prSet/>
      <dgm:spPr/>
      <dgm:t>
        <a:bodyPr/>
        <a:lstStyle/>
        <a:p>
          <a:endParaRPr lang="en-US"/>
        </a:p>
      </dgm:t>
    </dgm:pt>
    <dgm:pt modelId="{873B20CE-4731-480C-A897-C125E02A041B}" type="sibTrans" cxnId="{DE97087A-B1A3-4838-B7B3-EE7376D4D381}">
      <dgm:prSet/>
      <dgm:spPr/>
      <dgm:t>
        <a:bodyPr/>
        <a:lstStyle/>
        <a:p>
          <a:endParaRPr lang="en-US"/>
        </a:p>
      </dgm:t>
    </dgm:pt>
    <dgm:pt modelId="{7B64A399-1B78-443B-A2F8-AF24717AB5A5}">
      <dgm:prSet custT="1"/>
      <dgm:spPr/>
      <dgm:t>
        <a:bodyPr lIns="91440" tIns="0" rIns="0" bIns="0" anchor="t"/>
        <a:lstStyle/>
        <a:p>
          <a:pPr algn="l">
            <a:buNone/>
          </a:pPr>
          <a:r>
            <a:rPr lang="en-US" sz="1600"/>
            <a:t>Filter sizes (e.g., 1x1, 3x3, 5x5) and</a:t>
          </a:r>
        </a:p>
      </dgm:t>
    </dgm:pt>
    <dgm:pt modelId="{80598EC2-96EB-4E58-ACE1-5F0250BB9121}" type="parTrans" cxnId="{799CC6E7-D0E6-40B0-996C-489708341E5F}">
      <dgm:prSet/>
      <dgm:spPr/>
      <dgm:t>
        <a:bodyPr/>
        <a:lstStyle/>
        <a:p>
          <a:endParaRPr lang="en-US"/>
        </a:p>
      </dgm:t>
    </dgm:pt>
    <dgm:pt modelId="{80A04673-9CDC-4D16-9A35-3E6790F48378}" type="sibTrans" cxnId="{799CC6E7-D0E6-40B0-996C-489708341E5F}">
      <dgm:prSet/>
      <dgm:spPr/>
      <dgm:t>
        <a:bodyPr/>
        <a:lstStyle/>
        <a:p>
          <a:endParaRPr lang="en-US"/>
        </a:p>
      </dgm:t>
    </dgm:pt>
    <dgm:pt modelId="{29F92335-A97E-4434-AE07-B0411C22B374}">
      <dgm:prSet custT="1"/>
      <dgm:spPr/>
      <dgm:t>
        <a:bodyPr lIns="91440" tIns="0" rIns="0" bIns="0" anchor="t"/>
        <a:lstStyle/>
        <a:p>
          <a:pPr algn="l">
            <a:buNone/>
          </a:pPr>
          <a:r>
            <a:rPr lang="en-US" sz="1600"/>
            <a:t>pooling, allowing the network to learn</a:t>
          </a:r>
        </a:p>
      </dgm:t>
    </dgm:pt>
    <dgm:pt modelId="{C6282A53-7995-4E37-A906-45D7EE4B5B5F}" type="parTrans" cxnId="{9F85C3D7-D15E-40D6-B749-C1475DC0F989}">
      <dgm:prSet/>
      <dgm:spPr/>
      <dgm:t>
        <a:bodyPr/>
        <a:lstStyle/>
        <a:p>
          <a:endParaRPr lang="en-US"/>
        </a:p>
      </dgm:t>
    </dgm:pt>
    <dgm:pt modelId="{0E93E76E-2CBE-4311-899D-176636C010DB}" type="sibTrans" cxnId="{9F85C3D7-D15E-40D6-B749-C1475DC0F989}">
      <dgm:prSet/>
      <dgm:spPr/>
      <dgm:t>
        <a:bodyPr/>
        <a:lstStyle/>
        <a:p>
          <a:endParaRPr lang="en-US"/>
        </a:p>
      </dgm:t>
    </dgm:pt>
    <dgm:pt modelId="{F628A707-6CEA-4125-885D-FB47CD2EF64D}">
      <dgm:prSet custT="1"/>
      <dgm:spPr/>
      <dgm:t>
        <a:bodyPr lIns="91440" tIns="0" rIns="0" bIns="0" anchor="t"/>
        <a:lstStyle/>
        <a:p>
          <a:pPr algn="l">
            <a:buNone/>
          </a:pPr>
          <a:r>
            <a:rPr lang="en-US" sz="1600"/>
            <a:t>both fine and coarse features</a:t>
          </a:r>
        </a:p>
      </dgm:t>
    </dgm:pt>
    <dgm:pt modelId="{66D2D6FB-67A6-4125-8AA6-DA2690E19426}" type="parTrans" cxnId="{6EA2C74F-0895-4B22-B928-22EE894E55E2}">
      <dgm:prSet/>
      <dgm:spPr/>
      <dgm:t>
        <a:bodyPr/>
        <a:lstStyle/>
        <a:p>
          <a:endParaRPr lang="en-US"/>
        </a:p>
      </dgm:t>
    </dgm:pt>
    <dgm:pt modelId="{5796A300-632B-4536-820D-CF927AB1F349}" type="sibTrans" cxnId="{6EA2C74F-0895-4B22-B928-22EE894E55E2}">
      <dgm:prSet/>
      <dgm:spPr/>
      <dgm:t>
        <a:bodyPr/>
        <a:lstStyle/>
        <a:p>
          <a:endParaRPr lang="en-US"/>
        </a:p>
      </dgm:t>
    </dgm:pt>
    <dgm:pt modelId="{6359FC87-CE41-4D89-A39D-1BD8362CB585}">
      <dgm:prSet custT="1"/>
      <dgm:spPr/>
      <dgm:t>
        <a:bodyPr lIns="91440" tIns="0" rIns="0" bIns="0" anchor="t"/>
        <a:lstStyle/>
        <a:p>
          <a:pPr algn="l">
            <a:buNone/>
          </a:pPr>
          <a:r>
            <a:rPr lang="en-US" sz="1600"/>
            <a:t>simultaneously. These outputs are</a:t>
          </a:r>
        </a:p>
      </dgm:t>
    </dgm:pt>
    <dgm:pt modelId="{BD99561E-34DD-4C8E-80B2-C338F4585B30}" type="parTrans" cxnId="{C332EE32-3DCE-43A1-BF07-0D4A685D739B}">
      <dgm:prSet/>
      <dgm:spPr/>
      <dgm:t>
        <a:bodyPr/>
        <a:lstStyle/>
        <a:p>
          <a:endParaRPr lang="en-US"/>
        </a:p>
      </dgm:t>
    </dgm:pt>
    <dgm:pt modelId="{19BF4C4D-C565-4C60-B75E-8741E373AC2E}" type="sibTrans" cxnId="{C332EE32-3DCE-43A1-BF07-0D4A685D739B}">
      <dgm:prSet/>
      <dgm:spPr/>
      <dgm:t>
        <a:bodyPr/>
        <a:lstStyle/>
        <a:p>
          <a:endParaRPr lang="en-US"/>
        </a:p>
      </dgm:t>
    </dgm:pt>
    <dgm:pt modelId="{28C708D8-8372-4A71-A660-0DAEA12E4731}">
      <dgm:prSet custT="1"/>
      <dgm:spPr/>
      <dgm:t>
        <a:bodyPr lIns="91440" tIns="0" rIns="0" bIns="0" anchor="t"/>
        <a:lstStyle/>
        <a:p>
          <a:pPr algn="l">
            <a:buNone/>
          </a:pPr>
          <a:r>
            <a:rPr lang="en-US" sz="1600"/>
            <a:t>concatenated, enhancing feature</a:t>
          </a:r>
        </a:p>
      </dgm:t>
    </dgm:pt>
    <dgm:pt modelId="{4AE34BF6-0EB2-4681-B69C-A0FE1F3A492E}" type="parTrans" cxnId="{F0F6DD93-C797-4AC0-AA6B-E653CED61F71}">
      <dgm:prSet/>
      <dgm:spPr/>
      <dgm:t>
        <a:bodyPr/>
        <a:lstStyle/>
        <a:p>
          <a:endParaRPr lang="en-US"/>
        </a:p>
      </dgm:t>
    </dgm:pt>
    <dgm:pt modelId="{42C8C6EF-B755-4C25-893D-1AD79D22D2FC}" type="sibTrans" cxnId="{F0F6DD93-C797-4AC0-AA6B-E653CED61F71}">
      <dgm:prSet/>
      <dgm:spPr/>
      <dgm:t>
        <a:bodyPr/>
        <a:lstStyle/>
        <a:p>
          <a:endParaRPr lang="en-US"/>
        </a:p>
      </dgm:t>
    </dgm:pt>
    <dgm:pt modelId="{FD953076-7BB0-488D-8F4F-80C1F119423E}">
      <dgm:prSet custT="1"/>
      <dgm:spPr/>
      <dgm:t>
        <a:bodyPr lIns="91440" tIns="0" rIns="0" bIns="0" anchor="t"/>
        <a:lstStyle/>
        <a:p>
          <a:pPr algn="l">
            <a:buNone/>
          </a:pPr>
          <a:r>
            <a:rPr lang="en-US" sz="1600"/>
            <a:t>diversity while maintaining</a:t>
          </a:r>
        </a:p>
      </dgm:t>
    </dgm:pt>
    <dgm:pt modelId="{25F13E2A-2DE9-47D5-AD7D-36F58DB6D710}" type="parTrans" cxnId="{43DBA3D2-A63C-47AA-A5F4-515B8C4B7597}">
      <dgm:prSet/>
      <dgm:spPr/>
      <dgm:t>
        <a:bodyPr/>
        <a:lstStyle/>
        <a:p>
          <a:endParaRPr lang="en-US"/>
        </a:p>
      </dgm:t>
    </dgm:pt>
    <dgm:pt modelId="{F6FA537B-A992-402B-90C0-D8E26B2B3677}" type="sibTrans" cxnId="{43DBA3D2-A63C-47AA-A5F4-515B8C4B7597}">
      <dgm:prSet/>
      <dgm:spPr/>
      <dgm:t>
        <a:bodyPr/>
        <a:lstStyle/>
        <a:p>
          <a:endParaRPr lang="en-US"/>
        </a:p>
      </dgm:t>
    </dgm:pt>
    <dgm:pt modelId="{7696C68E-68D2-454D-AC25-B50FEBBC4FC3}">
      <dgm:prSet custT="1"/>
      <dgm:spPr/>
      <dgm:t>
        <a:bodyPr lIns="91440" tIns="0" rIns="0" bIns="0" anchor="t"/>
        <a:lstStyle/>
        <a:p>
          <a:pPr algn="l">
            <a:buNone/>
          </a:pPr>
          <a:r>
            <a:rPr lang="en-US" sz="1600"/>
            <a:t>computational efficiency.</a:t>
          </a:r>
        </a:p>
      </dgm:t>
    </dgm:pt>
    <dgm:pt modelId="{CA2C4D62-1DD6-4ADD-BDAB-2A8C7B49EC1E}" type="parTrans" cxnId="{9E729B86-F80D-481A-9D5A-848081E0D3D8}">
      <dgm:prSet/>
      <dgm:spPr/>
      <dgm:t>
        <a:bodyPr/>
        <a:lstStyle/>
        <a:p>
          <a:endParaRPr lang="en-US"/>
        </a:p>
      </dgm:t>
    </dgm:pt>
    <dgm:pt modelId="{5F6F34E3-F75F-42E9-A125-75D34E3C853D}" type="sibTrans" cxnId="{9E729B86-F80D-481A-9D5A-848081E0D3D8}">
      <dgm:prSet/>
      <dgm:spPr/>
      <dgm:t>
        <a:bodyPr/>
        <a:lstStyle/>
        <a:p>
          <a:endParaRPr lang="en-US"/>
        </a:p>
      </dgm:t>
    </dgm:pt>
    <dgm:pt modelId="{5E59A3B5-9DE2-488D-B312-EE63E4D302A9}" type="pres">
      <dgm:prSet presAssocID="{26D3E9C5-F8CD-436B-A9D8-A7ECF165E38A}" presName="Name0" presStyleCnt="0">
        <dgm:presLayoutVars>
          <dgm:dir/>
          <dgm:animLvl val="lvl"/>
          <dgm:resizeHandles val="exact"/>
        </dgm:presLayoutVars>
      </dgm:prSet>
      <dgm:spPr/>
    </dgm:pt>
    <dgm:pt modelId="{F778A13B-9A8C-46C2-B668-9DC72FB1D839}" type="pres">
      <dgm:prSet presAssocID="{0BA35C6D-A8A1-4EBA-934D-E725CB61EF23}" presName="linNode" presStyleCnt="0"/>
      <dgm:spPr/>
    </dgm:pt>
    <dgm:pt modelId="{FA603A51-9B57-48E1-B013-B43E91B1BE24}" type="pres">
      <dgm:prSet presAssocID="{0BA35C6D-A8A1-4EBA-934D-E725CB61EF23}" presName="parentText" presStyleLbl="node1" presStyleIdx="0" presStyleCnt="1" custScaleX="90860" custScaleY="28847">
        <dgm:presLayoutVars>
          <dgm:chMax val="1"/>
          <dgm:bulletEnabled val="1"/>
        </dgm:presLayoutVars>
      </dgm:prSet>
      <dgm:spPr/>
    </dgm:pt>
    <dgm:pt modelId="{8FD06348-6026-4204-BF6E-3487DF2BAA53}" type="pres">
      <dgm:prSet presAssocID="{0BA35C6D-A8A1-4EBA-934D-E725CB61EF23}" presName="descendantText" presStyleLbl="alignAccFollowNode1" presStyleIdx="0" presStyleCnt="1" custScaleY="118760" custLinFactNeighborX="477">
        <dgm:presLayoutVars>
          <dgm:bulletEnabled val="1"/>
        </dgm:presLayoutVars>
      </dgm:prSet>
      <dgm:spPr/>
    </dgm:pt>
  </dgm:ptLst>
  <dgm:cxnLst>
    <dgm:cxn modelId="{BEEF3302-56D2-4877-B954-3C6EF2ABD921}" type="presOf" srcId="{29F92335-A97E-4434-AE07-B0411C22B374}" destId="{8FD06348-6026-4204-BF6E-3487DF2BAA53}" srcOrd="0" destOrd="7" presId="urn:microsoft.com/office/officeart/2005/8/layout/vList5"/>
    <dgm:cxn modelId="{00F9311A-D587-4337-9610-D51AF3582117}" type="presOf" srcId="{28C708D8-8372-4A71-A660-0DAEA12E4731}" destId="{8FD06348-6026-4204-BF6E-3487DF2BAA53}" srcOrd="0" destOrd="10" presId="urn:microsoft.com/office/officeart/2005/8/layout/vList5"/>
    <dgm:cxn modelId="{6A8D9B1B-574C-4B32-A30A-1F8393E71FD0}" srcId="{26D3E9C5-F8CD-436B-A9D8-A7ECF165E38A}" destId="{0BA35C6D-A8A1-4EBA-934D-E725CB61EF23}" srcOrd="0" destOrd="0" parTransId="{5352E120-0716-4791-82F8-4B0EB4769DD0}" sibTransId="{0FCEE4F6-D2D4-40F1-B117-6F94E4F9D5F9}"/>
    <dgm:cxn modelId="{3D86E428-27AE-4825-8688-BC1BA2D134D1}" srcId="{0BA35C6D-A8A1-4EBA-934D-E725CB61EF23}" destId="{A7105031-3536-4F2B-917B-7A5F25775AAF}" srcOrd="0" destOrd="0" parTransId="{8972F667-15B2-4794-BD7A-2D54910A3AE5}" sibTransId="{DBE275DC-7728-4A23-B1CA-9FD632D4AA07}"/>
    <dgm:cxn modelId="{FDD50929-92CA-46C1-9930-27BCFED79642}" type="presOf" srcId="{0BA35C6D-A8A1-4EBA-934D-E725CB61EF23}" destId="{FA603A51-9B57-48E1-B013-B43E91B1BE24}" srcOrd="0" destOrd="0" presId="urn:microsoft.com/office/officeart/2005/8/layout/vList5"/>
    <dgm:cxn modelId="{2722D72B-B1F9-45C5-930F-1051938EF0BE}" type="presOf" srcId="{9B4B8644-43EE-435F-A8F4-C259163C3F0E}" destId="{8FD06348-6026-4204-BF6E-3487DF2BAA53}" srcOrd="0" destOrd="2" presId="urn:microsoft.com/office/officeart/2005/8/layout/vList5"/>
    <dgm:cxn modelId="{C332EE32-3DCE-43A1-BF07-0D4A685D739B}" srcId="{0BA35C6D-A8A1-4EBA-934D-E725CB61EF23}" destId="{6359FC87-CE41-4D89-A39D-1BD8362CB585}" srcOrd="9" destOrd="0" parTransId="{BD99561E-34DD-4C8E-80B2-C338F4585B30}" sibTransId="{19BF4C4D-C565-4C60-B75E-8741E373AC2E}"/>
    <dgm:cxn modelId="{79D5AF3B-FEDC-41E4-8AD2-6E46FD79EA61}" srcId="{0BA35C6D-A8A1-4EBA-934D-E725CB61EF23}" destId="{A8C3F948-A1B3-4D26-A05C-D8DF76E20F0C}" srcOrd="4" destOrd="0" parTransId="{84E660BC-1E57-41F8-B91E-BC138FC934EF}" sibTransId="{D2C01693-10C2-43D3-9714-6B7AF6433113}"/>
    <dgm:cxn modelId="{26202B61-9795-4AB0-A14F-B402FE26DA16}" type="presOf" srcId="{FD953076-7BB0-488D-8F4F-80C1F119423E}" destId="{8FD06348-6026-4204-BF6E-3487DF2BAA53}" srcOrd="0" destOrd="11" presId="urn:microsoft.com/office/officeart/2005/8/layout/vList5"/>
    <dgm:cxn modelId="{C6C9BC4B-357A-4851-860F-F646C7C2F65C}" type="presOf" srcId="{43DF7F90-16CA-43B3-BD60-92AE79E30F9E}" destId="{8FD06348-6026-4204-BF6E-3487DF2BAA53}" srcOrd="0" destOrd="3" presId="urn:microsoft.com/office/officeart/2005/8/layout/vList5"/>
    <dgm:cxn modelId="{25F0A04D-586B-4DB5-8BE4-F6EA24FDDA5C}" type="presOf" srcId="{7696C68E-68D2-454D-AC25-B50FEBBC4FC3}" destId="{8FD06348-6026-4204-BF6E-3487DF2BAA53}" srcOrd="0" destOrd="12" presId="urn:microsoft.com/office/officeart/2005/8/layout/vList5"/>
    <dgm:cxn modelId="{5F78B46E-2C13-4CC1-8818-78A31037763A}" type="presOf" srcId="{70F41FED-8BBF-4F9A-AF02-D7A06A9BC218}" destId="{8FD06348-6026-4204-BF6E-3487DF2BAA53}" srcOrd="0" destOrd="5" presId="urn:microsoft.com/office/officeart/2005/8/layout/vList5"/>
    <dgm:cxn modelId="{6EA2C74F-0895-4B22-B928-22EE894E55E2}" srcId="{0BA35C6D-A8A1-4EBA-934D-E725CB61EF23}" destId="{F628A707-6CEA-4125-885D-FB47CD2EF64D}" srcOrd="8" destOrd="0" parTransId="{66D2D6FB-67A6-4125-8AA6-DA2690E19426}" sibTransId="{5796A300-632B-4536-820D-CF927AB1F349}"/>
    <dgm:cxn modelId="{DE97087A-B1A3-4838-B7B3-EE7376D4D381}" srcId="{0BA35C6D-A8A1-4EBA-934D-E725CB61EF23}" destId="{70F41FED-8BBF-4F9A-AF02-D7A06A9BC218}" srcOrd="5" destOrd="0" parTransId="{BE2B0849-CD00-43ED-B464-BACFC63F9081}" sibTransId="{873B20CE-4731-480C-A897-C125E02A041B}"/>
    <dgm:cxn modelId="{9E729B86-F80D-481A-9D5A-848081E0D3D8}" srcId="{0BA35C6D-A8A1-4EBA-934D-E725CB61EF23}" destId="{7696C68E-68D2-454D-AC25-B50FEBBC4FC3}" srcOrd="12" destOrd="0" parTransId="{CA2C4D62-1DD6-4ADD-BDAB-2A8C7B49EC1E}" sibTransId="{5F6F34E3-F75F-42E9-A125-75D34E3C853D}"/>
    <dgm:cxn modelId="{16DF4C87-7ED4-4EFF-8A20-2001A61597BB}" srcId="{0BA35C6D-A8A1-4EBA-934D-E725CB61EF23}" destId="{43DF7F90-16CA-43B3-BD60-92AE79E30F9E}" srcOrd="3" destOrd="0" parTransId="{27FF8125-6631-4402-9E2A-51E24692E7C4}" sibTransId="{9DFAD550-E676-45AE-BB3C-F1BBB6A10890}"/>
    <dgm:cxn modelId="{E9897987-594A-40D5-B112-C5B8010F5CF6}" type="presOf" srcId="{A7105031-3536-4F2B-917B-7A5F25775AAF}" destId="{8FD06348-6026-4204-BF6E-3487DF2BAA53}" srcOrd="0" destOrd="0" presId="urn:microsoft.com/office/officeart/2005/8/layout/vList5"/>
    <dgm:cxn modelId="{43627F88-6E34-4272-AB67-A974ACEAEE15}" type="presOf" srcId="{7B64A399-1B78-443B-A2F8-AF24717AB5A5}" destId="{8FD06348-6026-4204-BF6E-3487DF2BAA53}" srcOrd="0" destOrd="6" presId="urn:microsoft.com/office/officeart/2005/8/layout/vList5"/>
    <dgm:cxn modelId="{F0F6DD93-C797-4AC0-AA6B-E653CED61F71}" srcId="{0BA35C6D-A8A1-4EBA-934D-E725CB61EF23}" destId="{28C708D8-8372-4A71-A660-0DAEA12E4731}" srcOrd="10" destOrd="0" parTransId="{4AE34BF6-0EB2-4681-B69C-A0FE1F3A492E}" sibTransId="{42C8C6EF-B755-4C25-893D-1AD79D22D2FC}"/>
    <dgm:cxn modelId="{B598F39C-30C5-4754-8050-8BF2FDE930D3}" type="presOf" srcId="{68DB6EDB-55D2-4366-A8A8-5C372F3A58B3}" destId="{8FD06348-6026-4204-BF6E-3487DF2BAA53}" srcOrd="0" destOrd="1" presId="urn:microsoft.com/office/officeart/2005/8/layout/vList5"/>
    <dgm:cxn modelId="{3FE8C7A4-F0A3-45A3-9E91-7FC20FB58D9D}" type="presOf" srcId="{A8C3F948-A1B3-4D26-A05C-D8DF76E20F0C}" destId="{8FD06348-6026-4204-BF6E-3487DF2BAA53}" srcOrd="0" destOrd="4" presId="urn:microsoft.com/office/officeart/2005/8/layout/vList5"/>
    <dgm:cxn modelId="{9F9398B4-55EE-4B86-AF67-C34260E40548}" type="presOf" srcId="{26D3E9C5-F8CD-436B-A9D8-A7ECF165E38A}" destId="{5E59A3B5-9DE2-488D-B312-EE63E4D302A9}" srcOrd="0" destOrd="0" presId="urn:microsoft.com/office/officeart/2005/8/layout/vList5"/>
    <dgm:cxn modelId="{E7C3F3D0-E39B-4D88-9E77-115DBBE4E845}" srcId="{0BA35C6D-A8A1-4EBA-934D-E725CB61EF23}" destId="{9B4B8644-43EE-435F-A8F4-C259163C3F0E}" srcOrd="2" destOrd="0" parTransId="{A8981196-1376-431A-A90B-DEA24120BA57}" sibTransId="{67F21F5B-26EF-46C4-A714-3F37BFBFE064}"/>
    <dgm:cxn modelId="{F625E0D1-29DC-4719-B443-40DDFD986408}" type="presOf" srcId="{F628A707-6CEA-4125-885D-FB47CD2EF64D}" destId="{8FD06348-6026-4204-BF6E-3487DF2BAA53}" srcOrd="0" destOrd="8" presId="urn:microsoft.com/office/officeart/2005/8/layout/vList5"/>
    <dgm:cxn modelId="{43DBA3D2-A63C-47AA-A5F4-515B8C4B7597}" srcId="{0BA35C6D-A8A1-4EBA-934D-E725CB61EF23}" destId="{FD953076-7BB0-488D-8F4F-80C1F119423E}" srcOrd="11" destOrd="0" parTransId="{25F13E2A-2DE9-47D5-AD7D-36F58DB6D710}" sibTransId="{F6FA537B-A992-402B-90C0-D8E26B2B3677}"/>
    <dgm:cxn modelId="{9F85C3D7-D15E-40D6-B749-C1475DC0F989}" srcId="{0BA35C6D-A8A1-4EBA-934D-E725CB61EF23}" destId="{29F92335-A97E-4434-AE07-B0411C22B374}" srcOrd="7" destOrd="0" parTransId="{C6282A53-7995-4E37-A906-45D7EE4B5B5F}" sibTransId="{0E93E76E-2CBE-4311-899D-176636C010DB}"/>
    <dgm:cxn modelId="{799CC6E7-D0E6-40B0-996C-489708341E5F}" srcId="{0BA35C6D-A8A1-4EBA-934D-E725CB61EF23}" destId="{7B64A399-1B78-443B-A2F8-AF24717AB5A5}" srcOrd="6" destOrd="0" parTransId="{80598EC2-96EB-4E58-ACE1-5F0250BB9121}" sibTransId="{80A04673-9CDC-4D16-9A35-3E6790F48378}"/>
    <dgm:cxn modelId="{E31B76F2-9FC4-48CC-9FE8-389D184652A9}" type="presOf" srcId="{6359FC87-CE41-4D89-A39D-1BD8362CB585}" destId="{8FD06348-6026-4204-BF6E-3487DF2BAA53}" srcOrd="0" destOrd="9" presId="urn:microsoft.com/office/officeart/2005/8/layout/vList5"/>
    <dgm:cxn modelId="{C49142F4-0C8B-4977-A54B-C2215FA28295}" srcId="{0BA35C6D-A8A1-4EBA-934D-E725CB61EF23}" destId="{68DB6EDB-55D2-4366-A8A8-5C372F3A58B3}" srcOrd="1" destOrd="0" parTransId="{AE25E934-3219-4053-A52E-97C74028E3FD}" sibTransId="{8E9F99BE-879D-484A-A161-440A2A0C7F55}"/>
    <dgm:cxn modelId="{0B606ADD-4288-43C1-9661-E4DADFF76459}" type="presParOf" srcId="{5E59A3B5-9DE2-488D-B312-EE63E4D302A9}" destId="{F778A13B-9A8C-46C2-B668-9DC72FB1D839}" srcOrd="0" destOrd="0" presId="urn:microsoft.com/office/officeart/2005/8/layout/vList5"/>
    <dgm:cxn modelId="{93CBCAB1-42D5-45BC-A492-B4F7C27B36FE}" type="presParOf" srcId="{F778A13B-9A8C-46C2-B668-9DC72FB1D839}" destId="{FA603A51-9B57-48E1-B013-B43E91B1BE24}" srcOrd="0" destOrd="0" presId="urn:microsoft.com/office/officeart/2005/8/layout/vList5"/>
    <dgm:cxn modelId="{F473F02A-A512-4668-9012-69BD2BAAC57A}" type="presParOf" srcId="{F778A13B-9A8C-46C2-B668-9DC72FB1D839}" destId="{8FD06348-6026-4204-BF6E-3487DF2BAA5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E0F3FC9-BAF1-4959-9EB8-3D0443CAF24B}"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B03D52BB-3E63-4720-8180-B81EE0E688E2}">
      <dgm:prSet custT="1"/>
      <dgm:spPr/>
      <dgm:t>
        <a:bodyPr/>
        <a:lstStyle/>
        <a:p>
          <a:r>
            <a:rPr lang="en-US" sz="1800" dirty="0"/>
            <a:t>It is a vital computer vision technique that identifies and locates objects, like rocks, in images using bounding boxes. It combines localization to pinpoint object positions with classification to label them, enabling real-time analysis in varied settings.</a:t>
          </a:r>
        </a:p>
      </dgm:t>
    </dgm:pt>
    <dgm:pt modelId="{F50E5B94-AE23-48DE-8D02-8B9C186CAA79}" type="parTrans" cxnId="{CD64235E-D8A4-42E1-A141-64461641498E}">
      <dgm:prSet/>
      <dgm:spPr/>
      <dgm:t>
        <a:bodyPr/>
        <a:lstStyle/>
        <a:p>
          <a:endParaRPr lang="en-US"/>
        </a:p>
      </dgm:t>
    </dgm:pt>
    <dgm:pt modelId="{84F9CAD8-1A7E-482C-BCB6-AD491A8C10A1}" type="sibTrans" cxnId="{CD64235E-D8A4-42E1-A141-64461641498E}">
      <dgm:prSet/>
      <dgm:spPr/>
      <dgm:t>
        <a:bodyPr/>
        <a:lstStyle/>
        <a:p>
          <a:endParaRPr lang="en-US"/>
        </a:p>
      </dgm:t>
    </dgm:pt>
    <dgm:pt modelId="{0FF25C48-EB9E-40B8-A34A-69587DBF6E20}">
      <dgm:prSet custT="1"/>
      <dgm:spPr/>
      <dgm:t>
        <a:bodyPr/>
        <a:lstStyle/>
        <a:p>
          <a:r>
            <a:rPr lang="en-US" sz="2000"/>
            <a:t>This method is crucial for the project, supporting the mobile and web apps by detecting multiple rock types (Baryte, Calcite, Fluorite, Pyrite) efficiently, even in complex scenes</a:t>
          </a:r>
        </a:p>
      </dgm:t>
    </dgm:pt>
    <dgm:pt modelId="{1C36AB84-6B8A-4477-AE05-13FFBDB2FE60}" type="parTrans" cxnId="{ABE71765-9494-49A2-9CDC-DCCB710ABAE6}">
      <dgm:prSet/>
      <dgm:spPr/>
      <dgm:t>
        <a:bodyPr/>
        <a:lstStyle/>
        <a:p>
          <a:endParaRPr lang="en-US"/>
        </a:p>
      </dgm:t>
    </dgm:pt>
    <dgm:pt modelId="{58A52F08-5D69-4CF3-BF38-51F57F33906A}" type="sibTrans" cxnId="{ABE71765-9494-49A2-9CDC-DCCB710ABAE6}">
      <dgm:prSet/>
      <dgm:spPr/>
      <dgm:t>
        <a:bodyPr/>
        <a:lstStyle/>
        <a:p>
          <a:endParaRPr lang="en-US"/>
        </a:p>
      </dgm:t>
    </dgm:pt>
    <dgm:pt modelId="{B2A99C57-B8A8-4BF1-959C-C4A07217229C}" type="pres">
      <dgm:prSet presAssocID="{EE0F3FC9-BAF1-4959-9EB8-3D0443CAF24B}" presName="linear" presStyleCnt="0">
        <dgm:presLayoutVars>
          <dgm:animLvl val="lvl"/>
          <dgm:resizeHandles val="exact"/>
        </dgm:presLayoutVars>
      </dgm:prSet>
      <dgm:spPr/>
    </dgm:pt>
    <dgm:pt modelId="{D02E15FA-F5EA-4F4E-85F5-4C8CF1D1B4B2}" type="pres">
      <dgm:prSet presAssocID="{B03D52BB-3E63-4720-8180-B81EE0E688E2}" presName="parentText" presStyleLbl="node1" presStyleIdx="0" presStyleCnt="2">
        <dgm:presLayoutVars>
          <dgm:chMax val="0"/>
          <dgm:bulletEnabled val="1"/>
        </dgm:presLayoutVars>
      </dgm:prSet>
      <dgm:spPr/>
    </dgm:pt>
    <dgm:pt modelId="{F95A81AE-BCFC-46F7-98D8-0B03446D921D}" type="pres">
      <dgm:prSet presAssocID="{84F9CAD8-1A7E-482C-BCB6-AD491A8C10A1}" presName="spacer" presStyleCnt="0"/>
      <dgm:spPr/>
    </dgm:pt>
    <dgm:pt modelId="{8436D948-C26F-471E-B68D-46F50FD5CCE5}" type="pres">
      <dgm:prSet presAssocID="{0FF25C48-EB9E-40B8-A34A-69587DBF6E20}" presName="parentText" presStyleLbl="node1" presStyleIdx="1" presStyleCnt="2" custLinFactY="5786" custLinFactNeighborY="100000">
        <dgm:presLayoutVars>
          <dgm:chMax val="0"/>
          <dgm:bulletEnabled val="1"/>
        </dgm:presLayoutVars>
      </dgm:prSet>
      <dgm:spPr/>
    </dgm:pt>
  </dgm:ptLst>
  <dgm:cxnLst>
    <dgm:cxn modelId="{FCD5163D-4893-4DD1-AC76-C974B5C4F9A5}" type="presOf" srcId="{0FF25C48-EB9E-40B8-A34A-69587DBF6E20}" destId="{8436D948-C26F-471E-B68D-46F50FD5CCE5}" srcOrd="0" destOrd="0" presId="urn:microsoft.com/office/officeart/2005/8/layout/vList2"/>
    <dgm:cxn modelId="{CD64235E-D8A4-42E1-A141-64461641498E}" srcId="{EE0F3FC9-BAF1-4959-9EB8-3D0443CAF24B}" destId="{B03D52BB-3E63-4720-8180-B81EE0E688E2}" srcOrd="0" destOrd="0" parTransId="{F50E5B94-AE23-48DE-8D02-8B9C186CAA79}" sibTransId="{84F9CAD8-1A7E-482C-BCB6-AD491A8C10A1}"/>
    <dgm:cxn modelId="{ABE71765-9494-49A2-9CDC-DCCB710ABAE6}" srcId="{EE0F3FC9-BAF1-4959-9EB8-3D0443CAF24B}" destId="{0FF25C48-EB9E-40B8-A34A-69587DBF6E20}" srcOrd="1" destOrd="0" parTransId="{1C36AB84-6B8A-4477-AE05-13FFBDB2FE60}" sibTransId="{58A52F08-5D69-4CF3-BF38-51F57F33906A}"/>
    <dgm:cxn modelId="{85E632B0-7E28-4672-9E8B-C1BDF03D3832}" type="presOf" srcId="{B03D52BB-3E63-4720-8180-B81EE0E688E2}" destId="{D02E15FA-F5EA-4F4E-85F5-4C8CF1D1B4B2}" srcOrd="0" destOrd="0" presId="urn:microsoft.com/office/officeart/2005/8/layout/vList2"/>
    <dgm:cxn modelId="{DC9961F6-36BA-47B0-84FF-49412CA2A13F}" type="presOf" srcId="{EE0F3FC9-BAF1-4959-9EB8-3D0443CAF24B}" destId="{B2A99C57-B8A8-4BF1-959C-C4A07217229C}" srcOrd="0" destOrd="0" presId="urn:microsoft.com/office/officeart/2005/8/layout/vList2"/>
    <dgm:cxn modelId="{77BBBF2C-EA5F-48A9-8AD0-0F8CC57586C9}" type="presParOf" srcId="{B2A99C57-B8A8-4BF1-959C-C4A07217229C}" destId="{D02E15FA-F5EA-4F4E-85F5-4C8CF1D1B4B2}" srcOrd="0" destOrd="0" presId="urn:microsoft.com/office/officeart/2005/8/layout/vList2"/>
    <dgm:cxn modelId="{F3242335-2B1F-49A4-8946-B4BFF1AB5A6B}" type="presParOf" srcId="{B2A99C57-B8A8-4BF1-959C-C4A07217229C}" destId="{F95A81AE-BCFC-46F7-98D8-0B03446D921D}" srcOrd="1" destOrd="0" presId="urn:microsoft.com/office/officeart/2005/8/layout/vList2"/>
    <dgm:cxn modelId="{0017CD3A-7BAB-4A4A-B47F-9AF46053F951}" type="presParOf" srcId="{B2A99C57-B8A8-4BF1-959C-C4A07217229C}" destId="{8436D948-C26F-471E-B68D-46F50FD5CCE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0C1AA6-2F86-4808-939D-900EE674488C}" type="doc">
      <dgm:prSet loTypeId="urn:microsoft.com/office/officeart/2005/8/layout/vList2" loCatId="list" qsTypeId="urn:microsoft.com/office/officeart/2005/8/quickstyle/3d1" qsCatId="3D" csTypeId="urn:microsoft.com/office/officeart/2005/8/colors/accent4_2" csCatId="accent4" phldr="1"/>
      <dgm:spPr/>
      <dgm:t>
        <a:bodyPr/>
        <a:lstStyle/>
        <a:p>
          <a:endParaRPr lang="en-US"/>
        </a:p>
      </dgm:t>
    </dgm:pt>
    <dgm:pt modelId="{301BBB80-2321-4755-B16A-B5EBA116EAA7}">
      <dgm:prSet custT="1"/>
      <dgm:spPr/>
      <dgm:t>
        <a:bodyPr anchor="t"/>
        <a:lstStyle/>
        <a:p>
          <a:r>
            <a:rPr lang="en-US" sz="1600" b="1" dirty="0"/>
            <a:t>The YOLO (You Only Look Once) family, especially YOLOv11 used in this project, is renowned for its speed and accuracy in real-time object detection. It processes images in one pass, detecting and classifying rocks with an mAP@0.5 of 0.831, ideal for user-friendly applications.</a:t>
          </a:r>
        </a:p>
      </dgm:t>
    </dgm:pt>
    <dgm:pt modelId="{0C92DE25-FA77-41DE-9E3E-D33917D75962}" type="parTrans" cxnId="{3088115E-7DB2-4FAD-901D-37982AB601BA}">
      <dgm:prSet/>
      <dgm:spPr/>
      <dgm:t>
        <a:bodyPr/>
        <a:lstStyle/>
        <a:p>
          <a:endParaRPr lang="en-US"/>
        </a:p>
      </dgm:t>
    </dgm:pt>
    <dgm:pt modelId="{B1174E95-9717-4DDB-807B-C4F4C9948977}" type="sibTrans" cxnId="{3088115E-7DB2-4FAD-901D-37982AB601BA}">
      <dgm:prSet/>
      <dgm:spPr/>
      <dgm:t>
        <a:bodyPr/>
        <a:lstStyle/>
        <a:p>
          <a:endParaRPr lang="en-US"/>
        </a:p>
      </dgm:t>
    </dgm:pt>
    <dgm:pt modelId="{A33A4429-26C9-4254-BC71-8AF1D7805B89}">
      <dgm:prSet custT="1"/>
      <dgm:spPr/>
      <dgm:t>
        <a:bodyPr anchor="t"/>
        <a:lstStyle/>
        <a:p>
          <a:r>
            <a:rPr lang="en-US" sz="1800" b="1"/>
            <a:t>YOLOv11 outperforms older models by handling multiple classes simultaneously, making it a perfect fit for identifying rocks in diverse environments via the project’s interface.</a:t>
          </a:r>
        </a:p>
      </dgm:t>
    </dgm:pt>
    <dgm:pt modelId="{BDA1068C-42B6-4F25-B894-6B413D4385BB}" type="parTrans" cxnId="{BEACF06B-2878-463E-A3AB-8858A801467B}">
      <dgm:prSet/>
      <dgm:spPr/>
      <dgm:t>
        <a:bodyPr/>
        <a:lstStyle/>
        <a:p>
          <a:endParaRPr lang="en-US"/>
        </a:p>
      </dgm:t>
    </dgm:pt>
    <dgm:pt modelId="{F655B317-99D7-43C0-AFD9-EE6EFDFD1903}" type="sibTrans" cxnId="{BEACF06B-2878-463E-A3AB-8858A801467B}">
      <dgm:prSet/>
      <dgm:spPr/>
      <dgm:t>
        <a:bodyPr/>
        <a:lstStyle/>
        <a:p>
          <a:endParaRPr lang="en-US"/>
        </a:p>
      </dgm:t>
    </dgm:pt>
    <dgm:pt modelId="{AF75A9D2-0508-4753-AF79-F3B2F686BD52}" type="pres">
      <dgm:prSet presAssocID="{5B0C1AA6-2F86-4808-939D-900EE674488C}" presName="linear" presStyleCnt="0">
        <dgm:presLayoutVars>
          <dgm:animLvl val="lvl"/>
          <dgm:resizeHandles val="exact"/>
        </dgm:presLayoutVars>
      </dgm:prSet>
      <dgm:spPr/>
    </dgm:pt>
    <dgm:pt modelId="{82F063C5-BEC9-495B-AD19-9885CE1CDA34}" type="pres">
      <dgm:prSet presAssocID="{301BBB80-2321-4755-B16A-B5EBA116EAA7}" presName="parentText" presStyleLbl="node1" presStyleIdx="0" presStyleCnt="2" custScaleY="111983" custLinFactY="-9082" custLinFactNeighborY="-100000">
        <dgm:presLayoutVars>
          <dgm:chMax val="0"/>
          <dgm:bulletEnabled val="1"/>
        </dgm:presLayoutVars>
      </dgm:prSet>
      <dgm:spPr/>
    </dgm:pt>
    <dgm:pt modelId="{1E9C752B-713A-42CE-A0CA-86CF84BA9487}" type="pres">
      <dgm:prSet presAssocID="{B1174E95-9717-4DDB-807B-C4F4C9948977}" presName="spacer" presStyleCnt="0"/>
      <dgm:spPr/>
    </dgm:pt>
    <dgm:pt modelId="{6015B433-AA97-4A2E-BE24-1A7CFEA0A9A0}" type="pres">
      <dgm:prSet presAssocID="{A33A4429-26C9-4254-BC71-8AF1D7805B89}" presName="parentText" presStyleLbl="node1" presStyleIdx="1" presStyleCnt="2" custLinFactY="4805" custLinFactNeighborY="100000">
        <dgm:presLayoutVars>
          <dgm:chMax val="0"/>
          <dgm:bulletEnabled val="1"/>
        </dgm:presLayoutVars>
      </dgm:prSet>
      <dgm:spPr/>
    </dgm:pt>
  </dgm:ptLst>
  <dgm:cxnLst>
    <dgm:cxn modelId="{C6990B26-8929-47CC-B0FD-7B5AFAD24E48}" type="presOf" srcId="{A33A4429-26C9-4254-BC71-8AF1D7805B89}" destId="{6015B433-AA97-4A2E-BE24-1A7CFEA0A9A0}" srcOrd="0" destOrd="0" presId="urn:microsoft.com/office/officeart/2005/8/layout/vList2"/>
    <dgm:cxn modelId="{3088115E-7DB2-4FAD-901D-37982AB601BA}" srcId="{5B0C1AA6-2F86-4808-939D-900EE674488C}" destId="{301BBB80-2321-4755-B16A-B5EBA116EAA7}" srcOrd="0" destOrd="0" parTransId="{0C92DE25-FA77-41DE-9E3E-D33917D75962}" sibTransId="{B1174E95-9717-4DDB-807B-C4F4C9948977}"/>
    <dgm:cxn modelId="{15681D60-15D1-4E8F-8535-6A18ABC55421}" type="presOf" srcId="{301BBB80-2321-4755-B16A-B5EBA116EAA7}" destId="{82F063C5-BEC9-495B-AD19-9885CE1CDA34}" srcOrd="0" destOrd="0" presId="urn:microsoft.com/office/officeart/2005/8/layout/vList2"/>
    <dgm:cxn modelId="{BEACF06B-2878-463E-A3AB-8858A801467B}" srcId="{5B0C1AA6-2F86-4808-939D-900EE674488C}" destId="{A33A4429-26C9-4254-BC71-8AF1D7805B89}" srcOrd="1" destOrd="0" parTransId="{BDA1068C-42B6-4F25-B894-6B413D4385BB}" sibTransId="{F655B317-99D7-43C0-AFD9-EE6EFDFD1903}"/>
    <dgm:cxn modelId="{4D64D4CB-7A12-4529-8CDA-AA9B9EA2D94E}" type="presOf" srcId="{5B0C1AA6-2F86-4808-939D-900EE674488C}" destId="{AF75A9D2-0508-4753-AF79-F3B2F686BD52}" srcOrd="0" destOrd="0" presId="urn:microsoft.com/office/officeart/2005/8/layout/vList2"/>
    <dgm:cxn modelId="{ABDA175B-72C7-4D60-82A6-60B90915A0E3}" type="presParOf" srcId="{AF75A9D2-0508-4753-AF79-F3B2F686BD52}" destId="{82F063C5-BEC9-495B-AD19-9885CE1CDA34}" srcOrd="0" destOrd="0" presId="urn:microsoft.com/office/officeart/2005/8/layout/vList2"/>
    <dgm:cxn modelId="{3A1E5AE5-75B6-420C-9654-9D1FF5213E1F}" type="presParOf" srcId="{AF75A9D2-0508-4753-AF79-F3B2F686BD52}" destId="{1E9C752B-713A-42CE-A0CA-86CF84BA9487}" srcOrd="1" destOrd="0" presId="urn:microsoft.com/office/officeart/2005/8/layout/vList2"/>
    <dgm:cxn modelId="{17A50379-B771-412E-B53F-A2C29CC38147}" type="presParOf" srcId="{AF75A9D2-0508-4753-AF79-F3B2F686BD52}" destId="{6015B433-AA97-4A2E-BE24-1A7CFEA0A9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1B7431D-BAFC-4FC3-9056-6A09706DFD7B}"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D0BD03A0-FD6F-4373-8A45-0C5062AC450B}">
      <dgm:prSet custT="1"/>
      <dgm:spPr>
        <a:solidFill>
          <a:srgbClr val="0F9ED5"/>
        </a:solidFill>
      </dgm:spPr>
      <dgm:t>
        <a:bodyPr>
          <a:scene3d>
            <a:camera prst="orthographicFront"/>
            <a:lightRig rig="soft" dir="t">
              <a:rot lat="0" lon="0" rev="15600000"/>
            </a:lightRig>
          </a:scene3d>
          <a:sp3d extrusionH="57150" prstMaterial="softEdge">
            <a:bevelT w="25400" h="38100"/>
          </a:sp3d>
        </a:bodyPr>
        <a:lstStyle/>
        <a:p>
          <a:pPr algn="ctr"/>
          <a:r>
            <a:rPr lang="en-US" sz="4000" b="0" cap="none" spc="0">
              <a:ln w="0"/>
              <a:solidFill>
                <a:schemeClr val="bg1"/>
              </a:solidFill>
              <a:effectLst>
                <a:outerShdw blurRad="38100" dist="25400" dir="5400000" algn="ctr" rotWithShape="0">
                  <a:srgbClr val="6E747A">
                    <a:alpha val="43000"/>
                  </a:srgbClr>
                </a:outerShdw>
              </a:effectLst>
              <a:latin typeface="Cooper Black" panose="0208090404030B020404" pitchFamily="18" charset="0"/>
            </a:rPr>
            <a:t>Technologies</a:t>
          </a:r>
        </a:p>
      </dgm:t>
    </dgm:pt>
    <dgm:pt modelId="{E86B72CF-6220-4CC3-A5C9-75A504BA4B46}" type="parTrans" cxnId="{521B8025-D9F9-4554-9366-5C17F5434765}">
      <dgm:prSet/>
      <dgm:spPr/>
      <dgm:t>
        <a:bodyPr/>
        <a:lstStyle/>
        <a:p>
          <a:endParaRPr lang="en-US"/>
        </a:p>
      </dgm:t>
    </dgm:pt>
    <dgm:pt modelId="{7D0CD855-2E37-444E-A487-118F4D09E065}" type="sibTrans" cxnId="{521B8025-D9F9-4554-9366-5C17F5434765}">
      <dgm:prSet/>
      <dgm:spPr/>
      <dgm:t>
        <a:bodyPr/>
        <a:lstStyle/>
        <a:p>
          <a:endParaRPr lang="en-US"/>
        </a:p>
      </dgm:t>
    </dgm:pt>
    <dgm:pt modelId="{9CB035CE-030D-45EE-B5B7-1642BA907694}" type="pres">
      <dgm:prSet presAssocID="{F1B7431D-BAFC-4FC3-9056-6A09706DFD7B}" presName="linear" presStyleCnt="0">
        <dgm:presLayoutVars>
          <dgm:animLvl val="lvl"/>
          <dgm:resizeHandles val="exact"/>
        </dgm:presLayoutVars>
      </dgm:prSet>
      <dgm:spPr/>
    </dgm:pt>
    <dgm:pt modelId="{B828A63A-EC5D-4D87-916D-0EFE31EF3F2A}" type="pres">
      <dgm:prSet presAssocID="{D0BD03A0-FD6F-4373-8A45-0C5062AC450B}" presName="parentText" presStyleLbl="node1" presStyleIdx="0" presStyleCnt="1" custScaleY="97835" custLinFactNeighborX="0" custLinFactNeighborY="-38267">
        <dgm:presLayoutVars>
          <dgm:chMax val="0"/>
          <dgm:bulletEnabled val="1"/>
        </dgm:presLayoutVars>
      </dgm:prSet>
      <dgm:spPr/>
    </dgm:pt>
  </dgm:ptLst>
  <dgm:cxnLst>
    <dgm:cxn modelId="{1857A517-882D-4121-8206-CA1C94DF6247}" type="presOf" srcId="{F1B7431D-BAFC-4FC3-9056-6A09706DFD7B}" destId="{9CB035CE-030D-45EE-B5B7-1642BA907694}" srcOrd="0" destOrd="0" presId="urn:microsoft.com/office/officeart/2005/8/layout/vList2"/>
    <dgm:cxn modelId="{521B8025-D9F9-4554-9366-5C17F5434765}" srcId="{F1B7431D-BAFC-4FC3-9056-6A09706DFD7B}" destId="{D0BD03A0-FD6F-4373-8A45-0C5062AC450B}" srcOrd="0" destOrd="0" parTransId="{E86B72CF-6220-4CC3-A5C9-75A504BA4B46}" sibTransId="{7D0CD855-2E37-444E-A487-118F4D09E065}"/>
    <dgm:cxn modelId="{22A17CAD-8277-44AD-8DB8-DE0BA9143694}" type="presOf" srcId="{D0BD03A0-FD6F-4373-8A45-0C5062AC450B}" destId="{B828A63A-EC5D-4D87-916D-0EFE31EF3F2A}" srcOrd="0" destOrd="0" presId="urn:microsoft.com/office/officeart/2005/8/layout/vList2"/>
    <dgm:cxn modelId="{A05E018B-C121-4110-AED6-D18B5E5ABF4E}" type="presParOf" srcId="{9CB035CE-030D-45EE-B5B7-1642BA907694}" destId="{B828A63A-EC5D-4D87-916D-0EFE31EF3F2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80AF534-E805-40F3-A1A6-0A4B85F66D07}" type="doc">
      <dgm:prSet loTypeId="urn:microsoft.com/office/officeart/2005/8/layout/radial1" loCatId="cycle" qsTypeId="urn:microsoft.com/office/officeart/2005/8/quickstyle/simple5" qsCatId="simple" csTypeId="urn:microsoft.com/office/officeart/2005/8/colors/accent0_3" csCatId="mainScheme" phldr="1"/>
      <dgm:spPr/>
      <dgm:t>
        <a:bodyPr/>
        <a:lstStyle/>
        <a:p>
          <a:endParaRPr lang="en-US"/>
        </a:p>
      </dgm:t>
    </dgm:pt>
    <dgm:pt modelId="{AD938DF4-17E7-45AB-9B1B-98431731CE3A}">
      <dgm:prSet custT="1"/>
      <dgm:spPr/>
      <dgm:t>
        <a:bodyPr/>
        <a:lstStyle/>
        <a:p>
          <a:pPr algn="ctr"/>
          <a:r>
            <a:rPr lang="en-US" sz="2400" b="1">
              <a:latin typeface="+mn-lt"/>
            </a:rPr>
            <a:t>Tools</a:t>
          </a:r>
          <a:endParaRPr lang="en-US" sz="1400" b="1">
            <a:latin typeface="+mn-lt"/>
          </a:endParaRPr>
        </a:p>
      </dgm:t>
    </dgm:pt>
    <dgm:pt modelId="{C167D616-95B6-4B92-935C-C652CA5B5853}" type="parTrans" cxnId="{88967BE3-03ED-4A60-9414-3331C879129A}">
      <dgm:prSet/>
      <dgm:spPr/>
      <dgm:t>
        <a:bodyPr/>
        <a:lstStyle/>
        <a:p>
          <a:endParaRPr lang="en-US"/>
        </a:p>
      </dgm:t>
    </dgm:pt>
    <dgm:pt modelId="{D3920E36-6D42-45AF-B2D7-D3710C86A705}" type="sibTrans" cxnId="{88967BE3-03ED-4A60-9414-3331C879129A}">
      <dgm:prSet/>
      <dgm:spPr/>
      <dgm:t>
        <a:bodyPr/>
        <a:lstStyle/>
        <a:p>
          <a:endParaRPr lang="en-US"/>
        </a:p>
      </dgm:t>
    </dgm:pt>
    <dgm:pt modelId="{5E1174A3-483A-4ACE-9BEA-56F6D1AE592D}">
      <dgm:prSet custT="1"/>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B6467D4C-C7CE-46C8-9AA8-6784AF6D18FD}" type="parTrans" cxnId="{D2BD2E94-7CAF-4D73-ACAE-3D4FC9657C28}">
      <dgm:prSet/>
      <dgm:spPr/>
      <dgm:t>
        <a:bodyPr/>
        <a:lstStyle/>
        <a:p>
          <a:endParaRPr lang="en-US"/>
        </a:p>
      </dgm:t>
    </dgm:pt>
    <dgm:pt modelId="{198583D7-8359-4666-871F-4F92220FB0AD}" type="sibTrans" cxnId="{D2BD2E94-7CAF-4D73-ACAE-3D4FC9657C28}">
      <dgm:prSet/>
      <dgm:spPr/>
      <dgm:t>
        <a:bodyPr/>
        <a:lstStyle/>
        <a:p>
          <a:endParaRPr lang="en-US"/>
        </a:p>
      </dgm:t>
    </dgm:pt>
    <dgm:pt modelId="{B13FB7B1-2F4E-45A6-A4FE-671B9A4C5A7E}">
      <dgm:prSet custT="1"/>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775057F8-3126-444E-A511-4CFCE3E22661}" type="parTrans" cxnId="{75E81E2C-3764-4267-9FBB-7D2CCB393D1C}">
      <dgm:prSet/>
      <dgm:spPr/>
      <dgm:t>
        <a:bodyPr/>
        <a:lstStyle/>
        <a:p>
          <a:endParaRPr lang="en-US"/>
        </a:p>
      </dgm:t>
    </dgm:pt>
    <dgm:pt modelId="{51F464F0-A332-4E07-9C46-77E541FE9B6F}" type="sibTrans" cxnId="{75E81E2C-3764-4267-9FBB-7D2CCB393D1C}">
      <dgm:prSet/>
      <dgm:spPr/>
      <dgm:t>
        <a:bodyPr/>
        <a:lstStyle/>
        <a:p>
          <a:endParaRPr lang="en-US"/>
        </a:p>
      </dgm:t>
    </dgm:pt>
    <dgm:pt modelId="{8E4517C3-DB22-4CDE-BF68-26FADAFC7BA9}">
      <dgm:prSet custT="1"/>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6F953D06-1B31-4377-8DE7-AD60356FCD15}" type="parTrans" cxnId="{AA1A8C77-FEA6-4083-BA58-E6642125F1B8}">
      <dgm:prSet/>
      <dgm:spPr/>
      <dgm:t>
        <a:bodyPr/>
        <a:lstStyle/>
        <a:p>
          <a:endParaRPr lang="en-US"/>
        </a:p>
      </dgm:t>
    </dgm:pt>
    <dgm:pt modelId="{F7F739F5-35BC-416F-8C99-611439FF7B4E}" type="sibTrans" cxnId="{AA1A8C77-FEA6-4083-BA58-E6642125F1B8}">
      <dgm:prSet/>
      <dgm:spPr/>
      <dgm:t>
        <a:bodyPr/>
        <a:lstStyle/>
        <a:p>
          <a:endParaRPr lang="en-US"/>
        </a:p>
      </dgm:t>
    </dgm:pt>
    <dgm:pt modelId="{F134738C-2674-4904-BF85-FB576583A957}">
      <dgm:prSet custT="1"/>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solidFill>
            <a:schemeClr val="bg1">
              <a:lumMod val="95000"/>
            </a:schemeClr>
          </a:solidFill>
        </a:ln>
      </dgm:spPr>
      <dgm:t>
        <a:bodyPr/>
        <a:lstStyle/>
        <a:p>
          <a:pPr algn="ctr"/>
          <a:endParaRPr lang="en-US" sz="1400" b="1">
            <a:latin typeface="+mn-lt"/>
          </a:endParaRPr>
        </a:p>
      </dgm:t>
    </dgm:pt>
    <dgm:pt modelId="{02E4F977-C313-4B17-859B-4F896014A2A1}" type="parTrans" cxnId="{47DDFDCC-21A9-4562-8DB4-DA8899BD3DBC}">
      <dgm:prSet/>
      <dgm:spPr/>
      <dgm:t>
        <a:bodyPr/>
        <a:lstStyle/>
        <a:p>
          <a:endParaRPr lang="en-US"/>
        </a:p>
      </dgm:t>
    </dgm:pt>
    <dgm:pt modelId="{A49AB5D3-75B7-4449-9110-DFDFFC5DD596}" type="sibTrans" cxnId="{47DDFDCC-21A9-4562-8DB4-DA8899BD3DBC}">
      <dgm:prSet/>
      <dgm:spPr/>
      <dgm:t>
        <a:bodyPr/>
        <a:lstStyle/>
        <a:p>
          <a:endParaRPr lang="en-US"/>
        </a:p>
      </dgm:t>
    </dgm:pt>
    <dgm:pt modelId="{4637D498-42CD-4B95-B770-736E7D6C2306}">
      <dgm:prSet custT="1"/>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243D9B6F-81DB-49AA-AA60-38B94EA8FC4D}" type="parTrans" cxnId="{C138ACE5-8DB5-478E-918F-1044C805B179}">
      <dgm:prSet/>
      <dgm:spPr/>
      <dgm:t>
        <a:bodyPr/>
        <a:lstStyle/>
        <a:p>
          <a:endParaRPr lang="en-US"/>
        </a:p>
      </dgm:t>
    </dgm:pt>
    <dgm:pt modelId="{20E614E9-93EC-4192-882A-5E9028AE78CF}" type="sibTrans" cxnId="{C138ACE5-8DB5-478E-918F-1044C805B179}">
      <dgm:prSet/>
      <dgm:spPr/>
      <dgm:t>
        <a:bodyPr/>
        <a:lstStyle/>
        <a:p>
          <a:endParaRPr lang="en-US"/>
        </a:p>
      </dgm:t>
    </dgm:pt>
    <dgm:pt modelId="{924D194D-6A5D-406C-80F6-F7A99F1BF414}">
      <dgm:prSet custT="1"/>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30BC691A-39E7-49FE-AD86-9C3044550544}" type="parTrans" cxnId="{FB3D840B-3E34-4190-9478-271F6E414066}">
      <dgm:prSet/>
      <dgm:spPr/>
      <dgm:t>
        <a:bodyPr/>
        <a:lstStyle/>
        <a:p>
          <a:endParaRPr lang="en-US"/>
        </a:p>
      </dgm:t>
    </dgm:pt>
    <dgm:pt modelId="{E7B7CD48-813D-4730-9A8B-3ECDBD73AB24}" type="sibTrans" cxnId="{FB3D840B-3E34-4190-9478-271F6E414066}">
      <dgm:prSet/>
      <dgm:spPr/>
      <dgm:t>
        <a:bodyPr/>
        <a:lstStyle/>
        <a:p>
          <a:endParaRPr lang="en-US"/>
        </a:p>
      </dgm:t>
    </dgm:pt>
    <dgm:pt modelId="{FF7E291B-0463-47FA-B04F-4E334C7DA25D}">
      <dgm:prSet custT="1"/>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3E806D54-90EC-4093-9603-0941C2EBB477}" type="parTrans" cxnId="{9D83B2A7-AC9F-43CF-B5ED-C7CE56EBF128}">
      <dgm:prSet/>
      <dgm:spPr/>
      <dgm:t>
        <a:bodyPr/>
        <a:lstStyle/>
        <a:p>
          <a:endParaRPr lang="en-US"/>
        </a:p>
      </dgm:t>
    </dgm:pt>
    <dgm:pt modelId="{E35008EF-B795-4EDF-B848-A9B753C02745}" type="sibTrans" cxnId="{9D83B2A7-AC9F-43CF-B5ED-C7CE56EBF128}">
      <dgm:prSet/>
      <dgm:spPr/>
      <dgm:t>
        <a:bodyPr/>
        <a:lstStyle/>
        <a:p>
          <a:endParaRPr lang="en-US"/>
        </a:p>
      </dgm:t>
    </dgm:pt>
    <dgm:pt modelId="{E7B33FF3-4863-4753-A352-82CD4F7ECE52}">
      <dgm:prSet custT="1"/>
      <dgm:spPr>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B3F74A57-114C-4A7F-8E03-0B56B0AF8976}" type="parTrans" cxnId="{D346E853-40E2-4EDF-B6ED-1C674D96D4D7}">
      <dgm:prSet/>
      <dgm:spPr/>
      <dgm:t>
        <a:bodyPr/>
        <a:lstStyle/>
        <a:p>
          <a:endParaRPr lang="en-US"/>
        </a:p>
      </dgm:t>
    </dgm:pt>
    <dgm:pt modelId="{0FD29762-C493-44DE-8C9D-B5276CABF462}" type="sibTrans" cxnId="{D346E853-40E2-4EDF-B6ED-1C674D96D4D7}">
      <dgm:prSet/>
      <dgm:spPr/>
      <dgm:t>
        <a:bodyPr/>
        <a:lstStyle/>
        <a:p>
          <a:endParaRPr lang="en-US"/>
        </a:p>
      </dgm:t>
    </dgm:pt>
    <dgm:pt modelId="{839B4FC2-63E2-4285-82B4-101FF61694A8}">
      <dgm:prSet custT="1"/>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17296ED0-5931-47E4-A2F6-020DCB6B5200}" type="parTrans" cxnId="{3EC4D34E-0F50-4F2C-960B-F50B1F193836}">
      <dgm:prSet/>
      <dgm:spPr/>
      <dgm:t>
        <a:bodyPr/>
        <a:lstStyle/>
        <a:p>
          <a:endParaRPr lang="en-US"/>
        </a:p>
      </dgm:t>
    </dgm:pt>
    <dgm:pt modelId="{0505979C-FD05-47B4-9A89-5EB63668AE9E}" type="sibTrans" cxnId="{3EC4D34E-0F50-4F2C-960B-F50B1F193836}">
      <dgm:prSet/>
      <dgm:spPr/>
      <dgm:t>
        <a:bodyPr/>
        <a:lstStyle/>
        <a:p>
          <a:endParaRPr lang="en-US"/>
        </a:p>
      </dgm:t>
    </dgm:pt>
    <dgm:pt modelId="{A3894B51-C9D6-4F78-8F7D-DD822B017EEB}">
      <dgm:prSet custT="1"/>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D5E5BEEA-08FB-4E95-A117-1BF68CDDF58C}" type="parTrans" cxnId="{E7204B0D-9739-4E1E-BD97-8726DA4375BA}">
      <dgm:prSet/>
      <dgm:spPr/>
      <dgm:t>
        <a:bodyPr/>
        <a:lstStyle/>
        <a:p>
          <a:endParaRPr lang="en-US"/>
        </a:p>
      </dgm:t>
    </dgm:pt>
    <dgm:pt modelId="{83A6BC96-CF25-4878-9CFF-C087A7F8DA10}" type="sibTrans" cxnId="{E7204B0D-9739-4E1E-BD97-8726DA4375BA}">
      <dgm:prSet/>
      <dgm:spPr/>
      <dgm:t>
        <a:bodyPr/>
        <a:lstStyle/>
        <a:p>
          <a:endParaRPr lang="en-US"/>
        </a:p>
      </dgm:t>
    </dgm:pt>
    <dgm:pt modelId="{E5CA60FA-FF08-4F9F-9BE7-7774DC2954C5}" type="pres">
      <dgm:prSet presAssocID="{180AF534-E805-40F3-A1A6-0A4B85F66D07}" presName="cycle" presStyleCnt="0">
        <dgm:presLayoutVars>
          <dgm:chMax val="1"/>
          <dgm:dir/>
          <dgm:animLvl val="ctr"/>
          <dgm:resizeHandles val="exact"/>
        </dgm:presLayoutVars>
      </dgm:prSet>
      <dgm:spPr/>
    </dgm:pt>
    <dgm:pt modelId="{2295B6F1-06DA-44DC-851F-B253F92E5093}" type="pres">
      <dgm:prSet presAssocID="{AD938DF4-17E7-45AB-9B1B-98431731CE3A}" presName="centerShape" presStyleLbl="node0" presStyleIdx="0" presStyleCnt="1" custScaleX="134786" custScaleY="137066"/>
      <dgm:spPr/>
    </dgm:pt>
    <dgm:pt modelId="{8522EAAA-B38E-4914-943E-F0CF4762DBCA}" type="pres">
      <dgm:prSet presAssocID="{B6467D4C-C7CE-46C8-9AA8-6784AF6D18FD}" presName="Name9" presStyleLbl="parChTrans1D2" presStyleIdx="0" presStyleCnt="10"/>
      <dgm:spPr/>
    </dgm:pt>
    <dgm:pt modelId="{6AFD5B36-B9F4-4514-8B07-28CD0E3500A0}" type="pres">
      <dgm:prSet presAssocID="{B6467D4C-C7CE-46C8-9AA8-6784AF6D18FD}" presName="connTx" presStyleLbl="parChTrans1D2" presStyleIdx="0" presStyleCnt="10"/>
      <dgm:spPr/>
    </dgm:pt>
    <dgm:pt modelId="{42A15DCA-BE97-4373-835B-456DE63B8264}" type="pres">
      <dgm:prSet presAssocID="{5E1174A3-483A-4ACE-9BEA-56F6D1AE592D}" presName="node" presStyleLbl="node1" presStyleIdx="0" presStyleCnt="10">
        <dgm:presLayoutVars>
          <dgm:bulletEnabled val="1"/>
        </dgm:presLayoutVars>
      </dgm:prSet>
      <dgm:spPr/>
    </dgm:pt>
    <dgm:pt modelId="{AAED0D18-B7E9-49B0-8EE4-089A6A2EA73C}" type="pres">
      <dgm:prSet presAssocID="{6F953D06-1B31-4377-8DE7-AD60356FCD15}" presName="Name9" presStyleLbl="parChTrans1D2" presStyleIdx="1" presStyleCnt="10"/>
      <dgm:spPr/>
    </dgm:pt>
    <dgm:pt modelId="{04AE5A50-44C9-40BC-A32B-82678D13C094}" type="pres">
      <dgm:prSet presAssocID="{6F953D06-1B31-4377-8DE7-AD60356FCD15}" presName="connTx" presStyleLbl="parChTrans1D2" presStyleIdx="1" presStyleCnt="10"/>
      <dgm:spPr/>
    </dgm:pt>
    <dgm:pt modelId="{647F49C2-84BE-405D-849C-FAE287C9F9EA}" type="pres">
      <dgm:prSet presAssocID="{8E4517C3-DB22-4CDE-BF68-26FADAFC7BA9}" presName="node" presStyleLbl="node1" presStyleIdx="1" presStyleCnt="10">
        <dgm:presLayoutVars>
          <dgm:bulletEnabled val="1"/>
        </dgm:presLayoutVars>
      </dgm:prSet>
      <dgm:spPr/>
    </dgm:pt>
    <dgm:pt modelId="{B3BDCCC2-3CE6-44BB-BBBE-7F14FCC6CD80}" type="pres">
      <dgm:prSet presAssocID="{02E4F977-C313-4B17-859B-4F896014A2A1}" presName="Name9" presStyleLbl="parChTrans1D2" presStyleIdx="2" presStyleCnt="10"/>
      <dgm:spPr/>
    </dgm:pt>
    <dgm:pt modelId="{A6770781-0F3E-4329-858A-EC0C07B89259}" type="pres">
      <dgm:prSet presAssocID="{02E4F977-C313-4B17-859B-4F896014A2A1}" presName="connTx" presStyleLbl="parChTrans1D2" presStyleIdx="2" presStyleCnt="10"/>
      <dgm:spPr/>
    </dgm:pt>
    <dgm:pt modelId="{FCB1A00B-B7B7-4C9E-9781-DE1EBF7AC90A}" type="pres">
      <dgm:prSet presAssocID="{F134738C-2674-4904-BF85-FB576583A957}" presName="node" presStyleLbl="node1" presStyleIdx="2" presStyleCnt="10">
        <dgm:presLayoutVars>
          <dgm:bulletEnabled val="1"/>
        </dgm:presLayoutVars>
      </dgm:prSet>
      <dgm:spPr/>
    </dgm:pt>
    <dgm:pt modelId="{42E5050F-69A7-4007-B587-9AEDD04C70A5}" type="pres">
      <dgm:prSet presAssocID="{243D9B6F-81DB-49AA-AA60-38B94EA8FC4D}" presName="Name9" presStyleLbl="parChTrans1D2" presStyleIdx="3" presStyleCnt="10"/>
      <dgm:spPr/>
    </dgm:pt>
    <dgm:pt modelId="{3C82E824-2C5D-4CB9-8D1A-F14E61082E2D}" type="pres">
      <dgm:prSet presAssocID="{243D9B6F-81DB-49AA-AA60-38B94EA8FC4D}" presName="connTx" presStyleLbl="parChTrans1D2" presStyleIdx="3" presStyleCnt="10"/>
      <dgm:spPr/>
    </dgm:pt>
    <dgm:pt modelId="{4FD546AD-028A-40D5-BA80-3CC7709E6E28}" type="pres">
      <dgm:prSet presAssocID="{4637D498-42CD-4B95-B770-736E7D6C2306}" presName="node" presStyleLbl="node1" presStyleIdx="3" presStyleCnt="10">
        <dgm:presLayoutVars>
          <dgm:bulletEnabled val="1"/>
        </dgm:presLayoutVars>
      </dgm:prSet>
      <dgm:spPr/>
    </dgm:pt>
    <dgm:pt modelId="{38732CCB-D305-4C4C-BE5B-91C71F037B9C}" type="pres">
      <dgm:prSet presAssocID="{30BC691A-39E7-49FE-AD86-9C3044550544}" presName="Name9" presStyleLbl="parChTrans1D2" presStyleIdx="4" presStyleCnt="10"/>
      <dgm:spPr/>
    </dgm:pt>
    <dgm:pt modelId="{6702A7F9-BA8F-4EBF-9992-AF83A857E1CA}" type="pres">
      <dgm:prSet presAssocID="{30BC691A-39E7-49FE-AD86-9C3044550544}" presName="connTx" presStyleLbl="parChTrans1D2" presStyleIdx="4" presStyleCnt="10"/>
      <dgm:spPr/>
    </dgm:pt>
    <dgm:pt modelId="{0054D075-A65E-4EF7-899D-497EE8E56962}" type="pres">
      <dgm:prSet presAssocID="{924D194D-6A5D-406C-80F6-F7A99F1BF414}" presName="node" presStyleLbl="node1" presStyleIdx="4" presStyleCnt="10">
        <dgm:presLayoutVars>
          <dgm:bulletEnabled val="1"/>
        </dgm:presLayoutVars>
      </dgm:prSet>
      <dgm:spPr/>
    </dgm:pt>
    <dgm:pt modelId="{EAF919BB-CE5A-43BE-ABC8-2961E5DB0CAA}" type="pres">
      <dgm:prSet presAssocID="{775057F8-3126-444E-A511-4CFCE3E22661}" presName="Name9" presStyleLbl="parChTrans1D2" presStyleIdx="5" presStyleCnt="10"/>
      <dgm:spPr/>
    </dgm:pt>
    <dgm:pt modelId="{FE85E0E8-4057-4D7E-91AF-782DE5489E3F}" type="pres">
      <dgm:prSet presAssocID="{775057F8-3126-444E-A511-4CFCE3E22661}" presName="connTx" presStyleLbl="parChTrans1D2" presStyleIdx="5" presStyleCnt="10"/>
      <dgm:spPr/>
    </dgm:pt>
    <dgm:pt modelId="{5C2AE59E-FF0B-4C0D-B45D-5A12DD47F018}" type="pres">
      <dgm:prSet presAssocID="{B13FB7B1-2F4E-45A6-A4FE-671B9A4C5A7E}" presName="node" presStyleLbl="node1" presStyleIdx="5" presStyleCnt="10">
        <dgm:presLayoutVars>
          <dgm:bulletEnabled val="1"/>
        </dgm:presLayoutVars>
      </dgm:prSet>
      <dgm:spPr/>
    </dgm:pt>
    <dgm:pt modelId="{F52630E4-8195-4C06-AE77-2AC26BFCC4D7}" type="pres">
      <dgm:prSet presAssocID="{B3F74A57-114C-4A7F-8E03-0B56B0AF8976}" presName="Name9" presStyleLbl="parChTrans1D2" presStyleIdx="6" presStyleCnt="10"/>
      <dgm:spPr/>
    </dgm:pt>
    <dgm:pt modelId="{8AC0A051-946E-47DE-9819-852208EF5EAF}" type="pres">
      <dgm:prSet presAssocID="{B3F74A57-114C-4A7F-8E03-0B56B0AF8976}" presName="connTx" presStyleLbl="parChTrans1D2" presStyleIdx="6" presStyleCnt="10"/>
      <dgm:spPr/>
    </dgm:pt>
    <dgm:pt modelId="{D0ED09BE-5F3B-4413-A578-A27948C974AF}" type="pres">
      <dgm:prSet presAssocID="{E7B33FF3-4863-4753-A352-82CD4F7ECE52}" presName="node" presStyleLbl="node1" presStyleIdx="6" presStyleCnt="10">
        <dgm:presLayoutVars>
          <dgm:bulletEnabled val="1"/>
        </dgm:presLayoutVars>
      </dgm:prSet>
      <dgm:spPr/>
    </dgm:pt>
    <dgm:pt modelId="{BA66D386-0509-4AC0-AE95-438DD38F15A1}" type="pres">
      <dgm:prSet presAssocID="{17296ED0-5931-47E4-A2F6-020DCB6B5200}" presName="Name9" presStyleLbl="parChTrans1D2" presStyleIdx="7" presStyleCnt="10"/>
      <dgm:spPr/>
    </dgm:pt>
    <dgm:pt modelId="{28AB098B-7E34-49B0-8A28-598EDF4B7D6A}" type="pres">
      <dgm:prSet presAssocID="{17296ED0-5931-47E4-A2F6-020DCB6B5200}" presName="connTx" presStyleLbl="parChTrans1D2" presStyleIdx="7" presStyleCnt="10"/>
      <dgm:spPr/>
    </dgm:pt>
    <dgm:pt modelId="{38570E7F-971F-424A-B887-B6A7EF9979ED}" type="pres">
      <dgm:prSet presAssocID="{839B4FC2-63E2-4285-82B4-101FF61694A8}" presName="node" presStyleLbl="node1" presStyleIdx="7" presStyleCnt="10">
        <dgm:presLayoutVars>
          <dgm:bulletEnabled val="1"/>
        </dgm:presLayoutVars>
      </dgm:prSet>
      <dgm:spPr/>
    </dgm:pt>
    <dgm:pt modelId="{B3278777-F8D5-4AF3-B07F-1E1BD24E6786}" type="pres">
      <dgm:prSet presAssocID="{D5E5BEEA-08FB-4E95-A117-1BF68CDDF58C}" presName="Name9" presStyleLbl="parChTrans1D2" presStyleIdx="8" presStyleCnt="10"/>
      <dgm:spPr/>
    </dgm:pt>
    <dgm:pt modelId="{4E991D1B-F234-4DC6-9071-1B5BA5220F77}" type="pres">
      <dgm:prSet presAssocID="{D5E5BEEA-08FB-4E95-A117-1BF68CDDF58C}" presName="connTx" presStyleLbl="parChTrans1D2" presStyleIdx="8" presStyleCnt="10"/>
      <dgm:spPr/>
    </dgm:pt>
    <dgm:pt modelId="{F972BA9B-73A8-4B81-B3E6-1140D213E875}" type="pres">
      <dgm:prSet presAssocID="{A3894B51-C9D6-4F78-8F7D-DD822B017EEB}" presName="node" presStyleLbl="node1" presStyleIdx="8" presStyleCnt="10">
        <dgm:presLayoutVars>
          <dgm:bulletEnabled val="1"/>
        </dgm:presLayoutVars>
      </dgm:prSet>
      <dgm:spPr/>
    </dgm:pt>
    <dgm:pt modelId="{8E91AA35-6A6E-4EBA-A31D-88DBB557F61A}" type="pres">
      <dgm:prSet presAssocID="{3E806D54-90EC-4093-9603-0941C2EBB477}" presName="Name9" presStyleLbl="parChTrans1D2" presStyleIdx="9" presStyleCnt="10"/>
      <dgm:spPr/>
    </dgm:pt>
    <dgm:pt modelId="{F21CFB8A-A4EB-4910-885A-449EE23FD353}" type="pres">
      <dgm:prSet presAssocID="{3E806D54-90EC-4093-9603-0941C2EBB477}" presName="connTx" presStyleLbl="parChTrans1D2" presStyleIdx="9" presStyleCnt="10"/>
      <dgm:spPr/>
    </dgm:pt>
    <dgm:pt modelId="{90C16769-7FE2-4CD4-B6DF-F588EF71EC68}" type="pres">
      <dgm:prSet presAssocID="{FF7E291B-0463-47FA-B04F-4E334C7DA25D}" presName="node" presStyleLbl="node1" presStyleIdx="9" presStyleCnt="10">
        <dgm:presLayoutVars>
          <dgm:bulletEnabled val="1"/>
        </dgm:presLayoutVars>
      </dgm:prSet>
      <dgm:spPr/>
    </dgm:pt>
  </dgm:ptLst>
  <dgm:cxnLst>
    <dgm:cxn modelId="{FB3D840B-3E34-4190-9478-271F6E414066}" srcId="{AD938DF4-17E7-45AB-9B1B-98431731CE3A}" destId="{924D194D-6A5D-406C-80F6-F7A99F1BF414}" srcOrd="4" destOrd="0" parTransId="{30BC691A-39E7-49FE-AD86-9C3044550544}" sibTransId="{E7B7CD48-813D-4730-9A8B-3ECDBD73AB24}"/>
    <dgm:cxn modelId="{E7204B0D-9739-4E1E-BD97-8726DA4375BA}" srcId="{AD938DF4-17E7-45AB-9B1B-98431731CE3A}" destId="{A3894B51-C9D6-4F78-8F7D-DD822B017EEB}" srcOrd="8" destOrd="0" parTransId="{D5E5BEEA-08FB-4E95-A117-1BF68CDDF58C}" sibTransId="{83A6BC96-CF25-4878-9CFF-C087A7F8DA10}"/>
    <dgm:cxn modelId="{542EAC18-EAA0-49FB-A354-537771542964}" type="presOf" srcId="{B3F74A57-114C-4A7F-8E03-0B56B0AF8976}" destId="{F52630E4-8195-4C06-AE77-2AC26BFCC4D7}" srcOrd="0" destOrd="0" presId="urn:microsoft.com/office/officeart/2005/8/layout/radial1"/>
    <dgm:cxn modelId="{2C05CC1A-9CBE-4AE5-BA3C-110FBA24A394}" type="presOf" srcId="{E7B33FF3-4863-4753-A352-82CD4F7ECE52}" destId="{D0ED09BE-5F3B-4413-A578-A27948C974AF}" srcOrd="0" destOrd="0" presId="urn:microsoft.com/office/officeart/2005/8/layout/radial1"/>
    <dgm:cxn modelId="{AE90871B-68D7-4779-847F-378B99215179}" type="presOf" srcId="{30BC691A-39E7-49FE-AD86-9C3044550544}" destId="{6702A7F9-BA8F-4EBF-9992-AF83A857E1CA}" srcOrd="1" destOrd="0" presId="urn:microsoft.com/office/officeart/2005/8/layout/radial1"/>
    <dgm:cxn modelId="{75E81E2C-3764-4267-9FBB-7D2CCB393D1C}" srcId="{AD938DF4-17E7-45AB-9B1B-98431731CE3A}" destId="{B13FB7B1-2F4E-45A6-A4FE-671B9A4C5A7E}" srcOrd="5" destOrd="0" parTransId="{775057F8-3126-444E-A511-4CFCE3E22661}" sibTransId="{51F464F0-A332-4E07-9C46-77E541FE9B6F}"/>
    <dgm:cxn modelId="{F12B7933-DFF6-4BF5-B685-3D0C1F8A19E9}" type="presOf" srcId="{F134738C-2674-4904-BF85-FB576583A957}" destId="{FCB1A00B-B7B7-4C9E-9781-DE1EBF7AC90A}" srcOrd="0" destOrd="0" presId="urn:microsoft.com/office/officeart/2005/8/layout/radial1"/>
    <dgm:cxn modelId="{2CDFDC34-745A-4863-9DFB-B7FAEB36B9A5}" type="presOf" srcId="{B3F74A57-114C-4A7F-8E03-0B56B0AF8976}" destId="{8AC0A051-946E-47DE-9819-852208EF5EAF}" srcOrd="1" destOrd="0" presId="urn:microsoft.com/office/officeart/2005/8/layout/radial1"/>
    <dgm:cxn modelId="{AED9035D-8B3E-40F3-80F5-1BA6D1C89E1E}" type="presOf" srcId="{B13FB7B1-2F4E-45A6-A4FE-671B9A4C5A7E}" destId="{5C2AE59E-FF0B-4C0D-B45D-5A12DD47F018}" srcOrd="0" destOrd="0" presId="urn:microsoft.com/office/officeart/2005/8/layout/radial1"/>
    <dgm:cxn modelId="{E13EBF5D-23ED-47FC-9FAC-052A4B94FCF8}" type="presOf" srcId="{924D194D-6A5D-406C-80F6-F7A99F1BF414}" destId="{0054D075-A65E-4EF7-899D-497EE8E56962}" srcOrd="0" destOrd="0" presId="urn:microsoft.com/office/officeart/2005/8/layout/radial1"/>
    <dgm:cxn modelId="{012C8046-FC9E-4B35-B85C-01D058741423}" type="presOf" srcId="{775057F8-3126-444E-A511-4CFCE3E22661}" destId="{FE85E0E8-4057-4D7E-91AF-782DE5489E3F}" srcOrd="1" destOrd="0" presId="urn:microsoft.com/office/officeart/2005/8/layout/radial1"/>
    <dgm:cxn modelId="{9A498E6A-0FC4-4BBA-939C-9574B70C806F}" type="presOf" srcId="{3E806D54-90EC-4093-9603-0941C2EBB477}" destId="{F21CFB8A-A4EB-4910-885A-449EE23FD353}" srcOrd="1" destOrd="0" presId="urn:microsoft.com/office/officeart/2005/8/layout/radial1"/>
    <dgm:cxn modelId="{81AEF16C-2AA7-47FF-8CCC-D58C66BA988F}" type="presOf" srcId="{AD938DF4-17E7-45AB-9B1B-98431731CE3A}" destId="{2295B6F1-06DA-44DC-851F-B253F92E5093}" srcOrd="0" destOrd="0" presId="urn:microsoft.com/office/officeart/2005/8/layout/radial1"/>
    <dgm:cxn modelId="{655DCB6D-6CCD-43CA-963B-E7CDDD641252}" type="presOf" srcId="{839B4FC2-63E2-4285-82B4-101FF61694A8}" destId="{38570E7F-971F-424A-B887-B6A7EF9979ED}" srcOrd="0" destOrd="0" presId="urn:microsoft.com/office/officeart/2005/8/layout/radial1"/>
    <dgm:cxn modelId="{3EC4D34E-0F50-4F2C-960B-F50B1F193836}" srcId="{AD938DF4-17E7-45AB-9B1B-98431731CE3A}" destId="{839B4FC2-63E2-4285-82B4-101FF61694A8}" srcOrd="7" destOrd="0" parTransId="{17296ED0-5931-47E4-A2F6-020DCB6B5200}" sibTransId="{0505979C-FD05-47B4-9A89-5EB63668AE9E}"/>
    <dgm:cxn modelId="{DAAA384F-CC10-488A-9358-05FAD4952B7F}" type="presOf" srcId="{6F953D06-1B31-4377-8DE7-AD60356FCD15}" destId="{AAED0D18-B7E9-49B0-8EE4-089A6A2EA73C}" srcOrd="0" destOrd="0" presId="urn:microsoft.com/office/officeart/2005/8/layout/radial1"/>
    <dgm:cxn modelId="{03D94370-DA37-4049-A1D7-AFCB3FDD6170}" type="presOf" srcId="{02E4F977-C313-4B17-859B-4F896014A2A1}" destId="{B3BDCCC2-3CE6-44BB-BBBE-7F14FCC6CD80}" srcOrd="0" destOrd="0" presId="urn:microsoft.com/office/officeart/2005/8/layout/radial1"/>
    <dgm:cxn modelId="{D346E853-40E2-4EDF-B6ED-1C674D96D4D7}" srcId="{AD938DF4-17E7-45AB-9B1B-98431731CE3A}" destId="{E7B33FF3-4863-4753-A352-82CD4F7ECE52}" srcOrd="6" destOrd="0" parTransId="{B3F74A57-114C-4A7F-8E03-0B56B0AF8976}" sibTransId="{0FD29762-C493-44DE-8C9D-B5276CABF462}"/>
    <dgm:cxn modelId="{F558AA74-8580-43A7-83CB-E90B74AA998F}" type="presOf" srcId="{D5E5BEEA-08FB-4E95-A117-1BF68CDDF58C}" destId="{B3278777-F8D5-4AF3-B07F-1E1BD24E6786}" srcOrd="0" destOrd="0" presId="urn:microsoft.com/office/officeart/2005/8/layout/radial1"/>
    <dgm:cxn modelId="{AA1A8C77-FEA6-4083-BA58-E6642125F1B8}" srcId="{AD938DF4-17E7-45AB-9B1B-98431731CE3A}" destId="{8E4517C3-DB22-4CDE-BF68-26FADAFC7BA9}" srcOrd="1" destOrd="0" parTransId="{6F953D06-1B31-4377-8DE7-AD60356FCD15}" sibTransId="{F7F739F5-35BC-416F-8C99-611439FF7B4E}"/>
    <dgm:cxn modelId="{F8868581-7B82-46E9-B829-1460FE105A80}" type="presOf" srcId="{17296ED0-5931-47E4-A2F6-020DCB6B5200}" destId="{28AB098B-7E34-49B0-8A28-598EDF4B7D6A}" srcOrd="1" destOrd="0" presId="urn:microsoft.com/office/officeart/2005/8/layout/radial1"/>
    <dgm:cxn modelId="{F3777282-AF29-41C9-86AE-119003084E02}" type="presOf" srcId="{02E4F977-C313-4B17-859B-4F896014A2A1}" destId="{A6770781-0F3E-4329-858A-EC0C07B89259}" srcOrd="1" destOrd="0" presId="urn:microsoft.com/office/officeart/2005/8/layout/radial1"/>
    <dgm:cxn modelId="{0C2BF686-60AF-4F57-B71C-64CDD97BD5A9}" type="presOf" srcId="{30BC691A-39E7-49FE-AD86-9C3044550544}" destId="{38732CCB-D305-4C4C-BE5B-91C71F037B9C}" srcOrd="0" destOrd="0" presId="urn:microsoft.com/office/officeart/2005/8/layout/radial1"/>
    <dgm:cxn modelId="{14DFB493-BEE0-4D52-8462-B6C25A6DFB4C}" type="presOf" srcId="{180AF534-E805-40F3-A1A6-0A4B85F66D07}" destId="{E5CA60FA-FF08-4F9F-9BE7-7774DC2954C5}" srcOrd="0" destOrd="0" presId="urn:microsoft.com/office/officeart/2005/8/layout/radial1"/>
    <dgm:cxn modelId="{D2BD2E94-7CAF-4D73-ACAE-3D4FC9657C28}" srcId="{AD938DF4-17E7-45AB-9B1B-98431731CE3A}" destId="{5E1174A3-483A-4ACE-9BEA-56F6D1AE592D}" srcOrd="0" destOrd="0" parTransId="{B6467D4C-C7CE-46C8-9AA8-6784AF6D18FD}" sibTransId="{198583D7-8359-4666-871F-4F92220FB0AD}"/>
    <dgm:cxn modelId="{70874395-A3DD-491C-9341-3EF84D9298CC}" type="presOf" srcId="{A3894B51-C9D6-4F78-8F7D-DD822B017EEB}" destId="{F972BA9B-73A8-4B81-B3E6-1140D213E875}" srcOrd="0" destOrd="0" presId="urn:microsoft.com/office/officeart/2005/8/layout/radial1"/>
    <dgm:cxn modelId="{9D83B2A7-AC9F-43CF-B5ED-C7CE56EBF128}" srcId="{AD938DF4-17E7-45AB-9B1B-98431731CE3A}" destId="{FF7E291B-0463-47FA-B04F-4E334C7DA25D}" srcOrd="9" destOrd="0" parTransId="{3E806D54-90EC-4093-9603-0941C2EBB477}" sibTransId="{E35008EF-B795-4EDF-B848-A9B753C02745}"/>
    <dgm:cxn modelId="{6FE8C8A9-7BF7-4E3C-95DC-07976EAFF849}" type="presOf" srcId="{4637D498-42CD-4B95-B770-736E7D6C2306}" destId="{4FD546AD-028A-40D5-BA80-3CC7709E6E28}" srcOrd="0" destOrd="0" presId="urn:microsoft.com/office/officeart/2005/8/layout/radial1"/>
    <dgm:cxn modelId="{E74388AA-FAF4-473E-B292-5493AF9C99E1}" type="presOf" srcId="{8E4517C3-DB22-4CDE-BF68-26FADAFC7BA9}" destId="{647F49C2-84BE-405D-849C-FAE287C9F9EA}" srcOrd="0" destOrd="0" presId="urn:microsoft.com/office/officeart/2005/8/layout/radial1"/>
    <dgm:cxn modelId="{5C2E8EAA-1F6F-4353-AB90-F3A5AC5A3998}" type="presOf" srcId="{3E806D54-90EC-4093-9603-0941C2EBB477}" destId="{8E91AA35-6A6E-4EBA-A31D-88DBB557F61A}" srcOrd="0" destOrd="0" presId="urn:microsoft.com/office/officeart/2005/8/layout/radial1"/>
    <dgm:cxn modelId="{904CE7AE-D2B6-43D4-B1C4-12F1E50DF9F5}" type="presOf" srcId="{D5E5BEEA-08FB-4E95-A117-1BF68CDDF58C}" destId="{4E991D1B-F234-4DC6-9071-1B5BA5220F77}" srcOrd="1" destOrd="0" presId="urn:microsoft.com/office/officeart/2005/8/layout/radial1"/>
    <dgm:cxn modelId="{1C2E28B2-BB35-45CE-ADA2-654278B53647}" type="presOf" srcId="{B6467D4C-C7CE-46C8-9AA8-6784AF6D18FD}" destId="{6AFD5B36-B9F4-4514-8B07-28CD0E3500A0}" srcOrd="1" destOrd="0" presId="urn:microsoft.com/office/officeart/2005/8/layout/radial1"/>
    <dgm:cxn modelId="{4266ADB3-DE4E-4A9E-A028-3C2637879C2C}" type="presOf" srcId="{FF7E291B-0463-47FA-B04F-4E334C7DA25D}" destId="{90C16769-7FE2-4CD4-B6DF-F588EF71EC68}" srcOrd="0" destOrd="0" presId="urn:microsoft.com/office/officeart/2005/8/layout/radial1"/>
    <dgm:cxn modelId="{18DE47C2-428F-4B34-BC11-D28FAD702926}" type="presOf" srcId="{6F953D06-1B31-4377-8DE7-AD60356FCD15}" destId="{04AE5A50-44C9-40BC-A32B-82678D13C094}" srcOrd="1" destOrd="0" presId="urn:microsoft.com/office/officeart/2005/8/layout/radial1"/>
    <dgm:cxn modelId="{F5F8E5C6-7209-404B-94CA-4F1E943040B8}" type="presOf" srcId="{17296ED0-5931-47E4-A2F6-020DCB6B5200}" destId="{BA66D386-0509-4AC0-AE95-438DD38F15A1}" srcOrd="0" destOrd="0" presId="urn:microsoft.com/office/officeart/2005/8/layout/radial1"/>
    <dgm:cxn modelId="{47DDFDCC-21A9-4562-8DB4-DA8899BD3DBC}" srcId="{AD938DF4-17E7-45AB-9B1B-98431731CE3A}" destId="{F134738C-2674-4904-BF85-FB576583A957}" srcOrd="2" destOrd="0" parTransId="{02E4F977-C313-4B17-859B-4F896014A2A1}" sibTransId="{A49AB5D3-75B7-4449-9110-DFDFFC5DD596}"/>
    <dgm:cxn modelId="{CC76E6D8-7545-4863-840D-EB1412B3D53E}" type="presOf" srcId="{243D9B6F-81DB-49AA-AA60-38B94EA8FC4D}" destId="{42E5050F-69A7-4007-B587-9AEDD04C70A5}" srcOrd="0" destOrd="0" presId="urn:microsoft.com/office/officeart/2005/8/layout/radial1"/>
    <dgm:cxn modelId="{1234B4D9-EF89-4F94-9217-E891B4DA9A43}" type="presOf" srcId="{775057F8-3126-444E-A511-4CFCE3E22661}" destId="{EAF919BB-CE5A-43BE-ABC8-2961E5DB0CAA}" srcOrd="0" destOrd="0" presId="urn:microsoft.com/office/officeart/2005/8/layout/radial1"/>
    <dgm:cxn modelId="{F8E647DB-349A-4D6B-ACF3-C34CC81EE639}" type="presOf" srcId="{243D9B6F-81DB-49AA-AA60-38B94EA8FC4D}" destId="{3C82E824-2C5D-4CB9-8D1A-F14E61082E2D}" srcOrd="1" destOrd="0" presId="urn:microsoft.com/office/officeart/2005/8/layout/radial1"/>
    <dgm:cxn modelId="{0895FFDB-334A-4051-BCB0-77B69044C017}" type="presOf" srcId="{5E1174A3-483A-4ACE-9BEA-56F6D1AE592D}" destId="{42A15DCA-BE97-4373-835B-456DE63B8264}" srcOrd="0" destOrd="0" presId="urn:microsoft.com/office/officeart/2005/8/layout/radial1"/>
    <dgm:cxn modelId="{88967BE3-03ED-4A60-9414-3331C879129A}" srcId="{180AF534-E805-40F3-A1A6-0A4B85F66D07}" destId="{AD938DF4-17E7-45AB-9B1B-98431731CE3A}" srcOrd="0" destOrd="0" parTransId="{C167D616-95B6-4B92-935C-C652CA5B5853}" sibTransId="{D3920E36-6D42-45AF-B2D7-D3710C86A705}"/>
    <dgm:cxn modelId="{B53D78E5-9AC9-48BF-8471-B8F41130FC5C}" type="presOf" srcId="{B6467D4C-C7CE-46C8-9AA8-6784AF6D18FD}" destId="{8522EAAA-B38E-4914-943E-F0CF4762DBCA}" srcOrd="0" destOrd="0" presId="urn:microsoft.com/office/officeart/2005/8/layout/radial1"/>
    <dgm:cxn modelId="{C138ACE5-8DB5-478E-918F-1044C805B179}" srcId="{AD938DF4-17E7-45AB-9B1B-98431731CE3A}" destId="{4637D498-42CD-4B95-B770-736E7D6C2306}" srcOrd="3" destOrd="0" parTransId="{243D9B6F-81DB-49AA-AA60-38B94EA8FC4D}" sibTransId="{20E614E9-93EC-4192-882A-5E9028AE78CF}"/>
    <dgm:cxn modelId="{70BA89DE-CAB8-4A10-A3DF-6AA8FE3CA218}" type="presParOf" srcId="{E5CA60FA-FF08-4F9F-9BE7-7774DC2954C5}" destId="{2295B6F1-06DA-44DC-851F-B253F92E5093}" srcOrd="0" destOrd="0" presId="urn:microsoft.com/office/officeart/2005/8/layout/radial1"/>
    <dgm:cxn modelId="{E16219F1-FA8B-42A9-9743-6320F754D9F5}" type="presParOf" srcId="{E5CA60FA-FF08-4F9F-9BE7-7774DC2954C5}" destId="{8522EAAA-B38E-4914-943E-F0CF4762DBCA}" srcOrd="1" destOrd="0" presId="urn:microsoft.com/office/officeart/2005/8/layout/radial1"/>
    <dgm:cxn modelId="{486FE485-2542-4DD0-A3D4-E8E78940BED8}" type="presParOf" srcId="{8522EAAA-B38E-4914-943E-F0CF4762DBCA}" destId="{6AFD5B36-B9F4-4514-8B07-28CD0E3500A0}" srcOrd="0" destOrd="0" presId="urn:microsoft.com/office/officeart/2005/8/layout/radial1"/>
    <dgm:cxn modelId="{CA6515C2-94E0-443E-A621-0738B791C5FE}" type="presParOf" srcId="{E5CA60FA-FF08-4F9F-9BE7-7774DC2954C5}" destId="{42A15DCA-BE97-4373-835B-456DE63B8264}" srcOrd="2" destOrd="0" presId="urn:microsoft.com/office/officeart/2005/8/layout/radial1"/>
    <dgm:cxn modelId="{B9A404CC-7A42-405C-B672-6F442B8DE107}" type="presParOf" srcId="{E5CA60FA-FF08-4F9F-9BE7-7774DC2954C5}" destId="{AAED0D18-B7E9-49B0-8EE4-089A6A2EA73C}" srcOrd="3" destOrd="0" presId="urn:microsoft.com/office/officeart/2005/8/layout/radial1"/>
    <dgm:cxn modelId="{FC24A852-8CD2-4784-9BFF-046DEFC95F4B}" type="presParOf" srcId="{AAED0D18-B7E9-49B0-8EE4-089A6A2EA73C}" destId="{04AE5A50-44C9-40BC-A32B-82678D13C094}" srcOrd="0" destOrd="0" presId="urn:microsoft.com/office/officeart/2005/8/layout/radial1"/>
    <dgm:cxn modelId="{9D1C48BC-EC33-4545-88E5-A8ECE809AF2F}" type="presParOf" srcId="{E5CA60FA-FF08-4F9F-9BE7-7774DC2954C5}" destId="{647F49C2-84BE-405D-849C-FAE287C9F9EA}" srcOrd="4" destOrd="0" presId="urn:microsoft.com/office/officeart/2005/8/layout/radial1"/>
    <dgm:cxn modelId="{2DFED26F-6623-46B0-8C2A-2A313105B384}" type="presParOf" srcId="{E5CA60FA-FF08-4F9F-9BE7-7774DC2954C5}" destId="{B3BDCCC2-3CE6-44BB-BBBE-7F14FCC6CD80}" srcOrd="5" destOrd="0" presId="urn:microsoft.com/office/officeart/2005/8/layout/radial1"/>
    <dgm:cxn modelId="{930338AF-DA2C-4E43-AC3F-19B767EB9FBA}" type="presParOf" srcId="{B3BDCCC2-3CE6-44BB-BBBE-7F14FCC6CD80}" destId="{A6770781-0F3E-4329-858A-EC0C07B89259}" srcOrd="0" destOrd="0" presId="urn:microsoft.com/office/officeart/2005/8/layout/radial1"/>
    <dgm:cxn modelId="{FEA0CD3B-6BE3-409F-BB75-9123205714AF}" type="presParOf" srcId="{E5CA60FA-FF08-4F9F-9BE7-7774DC2954C5}" destId="{FCB1A00B-B7B7-4C9E-9781-DE1EBF7AC90A}" srcOrd="6" destOrd="0" presId="urn:microsoft.com/office/officeart/2005/8/layout/radial1"/>
    <dgm:cxn modelId="{3FA0E6E7-A33E-4A99-8A2C-9E0FF5CA54EA}" type="presParOf" srcId="{E5CA60FA-FF08-4F9F-9BE7-7774DC2954C5}" destId="{42E5050F-69A7-4007-B587-9AEDD04C70A5}" srcOrd="7" destOrd="0" presId="urn:microsoft.com/office/officeart/2005/8/layout/radial1"/>
    <dgm:cxn modelId="{B5924EA1-DFF3-4034-A8C5-6E681F9BC2ED}" type="presParOf" srcId="{42E5050F-69A7-4007-B587-9AEDD04C70A5}" destId="{3C82E824-2C5D-4CB9-8D1A-F14E61082E2D}" srcOrd="0" destOrd="0" presId="urn:microsoft.com/office/officeart/2005/8/layout/radial1"/>
    <dgm:cxn modelId="{C6765FB2-A0C2-4D8F-B2AC-9497492BBB6D}" type="presParOf" srcId="{E5CA60FA-FF08-4F9F-9BE7-7774DC2954C5}" destId="{4FD546AD-028A-40D5-BA80-3CC7709E6E28}" srcOrd="8" destOrd="0" presId="urn:microsoft.com/office/officeart/2005/8/layout/radial1"/>
    <dgm:cxn modelId="{51E634BF-C3DB-4963-B17E-29A0AF051DC8}" type="presParOf" srcId="{E5CA60FA-FF08-4F9F-9BE7-7774DC2954C5}" destId="{38732CCB-D305-4C4C-BE5B-91C71F037B9C}" srcOrd="9" destOrd="0" presId="urn:microsoft.com/office/officeart/2005/8/layout/radial1"/>
    <dgm:cxn modelId="{BA36E1BF-2FCC-4904-8BD6-3AA855CC06EB}" type="presParOf" srcId="{38732CCB-D305-4C4C-BE5B-91C71F037B9C}" destId="{6702A7F9-BA8F-4EBF-9992-AF83A857E1CA}" srcOrd="0" destOrd="0" presId="urn:microsoft.com/office/officeart/2005/8/layout/radial1"/>
    <dgm:cxn modelId="{0730882D-7EE5-4318-8D6D-B39701F3EFB6}" type="presParOf" srcId="{E5CA60FA-FF08-4F9F-9BE7-7774DC2954C5}" destId="{0054D075-A65E-4EF7-899D-497EE8E56962}" srcOrd="10" destOrd="0" presId="urn:microsoft.com/office/officeart/2005/8/layout/radial1"/>
    <dgm:cxn modelId="{41920983-0DC4-43BD-ACCA-642ADF6E22EB}" type="presParOf" srcId="{E5CA60FA-FF08-4F9F-9BE7-7774DC2954C5}" destId="{EAF919BB-CE5A-43BE-ABC8-2961E5DB0CAA}" srcOrd="11" destOrd="0" presId="urn:microsoft.com/office/officeart/2005/8/layout/radial1"/>
    <dgm:cxn modelId="{93EBBC47-CADA-4E1C-B4B2-A7D026409E19}" type="presParOf" srcId="{EAF919BB-CE5A-43BE-ABC8-2961E5DB0CAA}" destId="{FE85E0E8-4057-4D7E-91AF-782DE5489E3F}" srcOrd="0" destOrd="0" presId="urn:microsoft.com/office/officeart/2005/8/layout/radial1"/>
    <dgm:cxn modelId="{C079FE48-30B4-481E-8440-14E9FCFD291A}" type="presParOf" srcId="{E5CA60FA-FF08-4F9F-9BE7-7774DC2954C5}" destId="{5C2AE59E-FF0B-4C0D-B45D-5A12DD47F018}" srcOrd="12" destOrd="0" presId="urn:microsoft.com/office/officeart/2005/8/layout/radial1"/>
    <dgm:cxn modelId="{01BF98A8-19FC-4BC4-8A18-653091355912}" type="presParOf" srcId="{E5CA60FA-FF08-4F9F-9BE7-7774DC2954C5}" destId="{F52630E4-8195-4C06-AE77-2AC26BFCC4D7}" srcOrd="13" destOrd="0" presId="urn:microsoft.com/office/officeart/2005/8/layout/radial1"/>
    <dgm:cxn modelId="{29DD5EEB-EB2C-45A1-A5EA-01B09E5E1324}" type="presParOf" srcId="{F52630E4-8195-4C06-AE77-2AC26BFCC4D7}" destId="{8AC0A051-946E-47DE-9819-852208EF5EAF}" srcOrd="0" destOrd="0" presId="urn:microsoft.com/office/officeart/2005/8/layout/radial1"/>
    <dgm:cxn modelId="{012C52BD-1674-4087-B96A-E229D6158B12}" type="presParOf" srcId="{E5CA60FA-FF08-4F9F-9BE7-7774DC2954C5}" destId="{D0ED09BE-5F3B-4413-A578-A27948C974AF}" srcOrd="14" destOrd="0" presId="urn:microsoft.com/office/officeart/2005/8/layout/radial1"/>
    <dgm:cxn modelId="{31BE00D1-B8D8-44A2-ABC3-DA1B9CD1ABB3}" type="presParOf" srcId="{E5CA60FA-FF08-4F9F-9BE7-7774DC2954C5}" destId="{BA66D386-0509-4AC0-AE95-438DD38F15A1}" srcOrd="15" destOrd="0" presId="urn:microsoft.com/office/officeart/2005/8/layout/radial1"/>
    <dgm:cxn modelId="{396730BF-975E-402C-8E0C-B15EA52F0673}" type="presParOf" srcId="{BA66D386-0509-4AC0-AE95-438DD38F15A1}" destId="{28AB098B-7E34-49B0-8A28-598EDF4B7D6A}" srcOrd="0" destOrd="0" presId="urn:microsoft.com/office/officeart/2005/8/layout/radial1"/>
    <dgm:cxn modelId="{49FAB05D-1837-4BF0-A9E6-1BB59DC96D3B}" type="presParOf" srcId="{E5CA60FA-FF08-4F9F-9BE7-7774DC2954C5}" destId="{38570E7F-971F-424A-B887-B6A7EF9979ED}" srcOrd="16" destOrd="0" presId="urn:microsoft.com/office/officeart/2005/8/layout/radial1"/>
    <dgm:cxn modelId="{4A3A143E-B6EA-4163-BCAE-B570056E2589}" type="presParOf" srcId="{E5CA60FA-FF08-4F9F-9BE7-7774DC2954C5}" destId="{B3278777-F8D5-4AF3-B07F-1E1BD24E6786}" srcOrd="17" destOrd="0" presId="urn:microsoft.com/office/officeart/2005/8/layout/radial1"/>
    <dgm:cxn modelId="{A8475A56-0996-492D-9CF2-3289B2242274}" type="presParOf" srcId="{B3278777-F8D5-4AF3-B07F-1E1BD24E6786}" destId="{4E991D1B-F234-4DC6-9071-1B5BA5220F77}" srcOrd="0" destOrd="0" presId="urn:microsoft.com/office/officeart/2005/8/layout/radial1"/>
    <dgm:cxn modelId="{DCD0BE43-B1C7-4513-8AE8-16DBF1BD6061}" type="presParOf" srcId="{E5CA60FA-FF08-4F9F-9BE7-7774DC2954C5}" destId="{F972BA9B-73A8-4B81-B3E6-1140D213E875}" srcOrd="18" destOrd="0" presId="urn:microsoft.com/office/officeart/2005/8/layout/radial1"/>
    <dgm:cxn modelId="{695CAF81-A9E6-43DA-9AC8-C1808B6808AC}" type="presParOf" srcId="{E5CA60FA-FF08-4F9F-9BE7-7774DC2954C5}" destId="{8E91AA35-6A6E-4EBA-A31D-88DBB557F61A}" srcOrd="19" destOrd="0" presId="urn:microsoft.com/office/officeart/2005/8/layout/radial1"/>
    <dgm:cxn modelId="{025B8DEF-C67A-4F01-97BB-177398885A3E}" type="presParOf" srcId="{8E91AA35-6A6E-4EBA-A31D-88DBB557F61A}" destId="{F21CFB8A-A4EB-4910-885A-449EE23FD353}" srcOrd="0" destOrd="0" presId="urn:microsoft.com/office/officeart/2005/8/layout/radial1"/>
    <dgm:cxn modelId="{0DCE60AA-16CB-4D83-9974-1975A0DC4F18}" type="presParOf" srcId="{E5CA60FA-FF08-4F9F-9BE7-7774DC2954C5}" destId="{90C16769-7FE2-4CD4-B6DF-F588EF71EC68}" srcOrd="20" destOrd="0" presId="urn:microsoft.com/office/officeart/2005/8/layout/radia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5610C0F-6EA4-4A12-B22D-35AFFCA8A1B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F016D783-28B0-474C-82F5-3AD1262BEAF4}">
      <dgm:prSet custT="1"/>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t>
        <a:bodyPr/>
        <a:lstStyle/>
        <a:p>
          <a:endParaRPr lang="en-US" sz="3200">
            <a:latin typeface="Cooper Black" panose="0208090404030B020404" pitchFamily="18" charset="0"/>
          </a:endParaRPr>
        </a:p>
      </dgm:t>
    </dgm:pt>
    <dgm:pt modelId="{4DC2B8EC-29C7-4ACE-A82F-2CECB440B6A7}" type="parTrans" cxnId="{680E723F-4F71-4924-BE2A-8B29EEFE2DD4}">
      <dgm:prSet/>
      <dgm:spPr/>
      <dgm:t>
        <a:bodyPr/>
        <a:lstStyle/>
        <a:p>
          <a:endParaRPr lang="en-US"/>
        </a:p>
      </dgm:t>
    </dgm:pt>
    <dgm:pt modelId="{B819F8D4-A8EA-4D83-8FF0-658D354BFDC5}" type="sibTrans" cxnId="{680E723F-4F71-4924-BE2A-8B29EEFE2DD4}">
      <dgm:prSet/>
      <dgm:spPr/>
      <dgm:t>
        <a:bodyPr/>
        <a:lstStyle/>
        <a:p>
          <a:endParaRPr lang="en-US"/>
        </a:p>
      </dgm:t>
    </dgm:pt>
    <dgm:pt modelId="{038CD514-7C35-46F3-A244-6FE01CBA6877}" type="pres">
      <dgm:prSet presAssocID="{25610C0F-6EA4-4A12-B22D-35AFFCA8A1B0}" presName="linear" presStyleCnt="0">
        <dgm:presLayoutVars>
          <dgm:animLvl val="lvl"/>
          <dgm:resizeHandles val="exact"/>
        </dgm:presLayoutVars>
      </dgm:prSet>
      <dgm:spPr/>
    </dgm:pt>
    <dgm:pt modelId="{D0B65699-8673-48C5-8BE9-94A664557FB5}" type="pres">
      <dgm:prSet presAssocID="{F016D783-28B0-474C-82F5-3AD1262BEAF4}" presName="parentText" presStyleLbl="node1" presStyleIdx="0" presStyleCnt="1" custScaleY="1139407" custLinFactNeighborY="-11658">
        <dgm:presLayoutVars>
          <dgm:chMax val="0"/>
          <dgm:bulletEnabled val="1"/>
        </dgm:presLayoutVars>
      </dgm:prSet>
      <dgm:spPr/>
    </dgm:pt>
  </dgm:ptLst>
  <dgm:cxnLst>
    <dgm:cxn modelId="{680E723F-4F71-4924-BE2A-8B29EEFE2DD4}" srcId="{25610C0F-6EA4-4A12-B22D-35AFFCA8A1B0}" destId="{F016D783-28B0-474C-82F5-3AD1262BEAF4}" srcOrd="0" destOrd="0" parTransId="{4DC2B8EC-29C7-4ACE-A82F-2CECB440B6A7}" sibTransId="{B819F8D4-A8EA-4D83-8FF0-658D354BFDC5}"/>
    <dgm:cxn modelId="{4B2F2461-0A07-4DD5-A685-8D5D4F8374D4}" type="presOf" srcId="{25610C0F-6EA4-4A12-B22D-35AFFCA8A1B0}" destId="{038CD514-7C35-46F3-A244-6FE01CBA6877}" srcOrd="0" destOrd="0" presId="urn:microsoft.com/office/officeart/2005/8/layout/vList2"/>
    <dgm:cxn modelId="{281F7E44-18F0-41FA-BA63-160E9FA29F05}" type="presOf" srcId="{F016D783-28B0-474C-82F5-3AD1262BEAF4}" destId="{D0B65699-8673-48C5-8BE9-94A664557FB5}" srcOrd="0" destOrd="0" presId="urn:microsoft.com/office/officeart/2005/8/layout/vList2"/>
    <dgm:cxn modelId="{96770275-E097-4B20-A806-DA3558196530}" type="presParOf" srcId="{038CD514-7C35-46F3-A244-6FE01CBA6877}" destId="{D0B65699-8673-48C5-8BE9-94A664557FB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5835DEA-73B2-4DB2-9C38-6E35D4C3015E}" type="doc">
      <dgm:prSet loTypeId="urn:microsoft.com/office/officeart/2005/8/layout/list1" loCatId="list" qsTypeId="urn:microsoft.com/office/officeart/2005/8/quickstyle/3d1" qsCatId="3D" csTypeId="urn:microsoft.com/office/officeart/2018/5/colors/Iconchunking_neutralbg_accent4_2" csCatId="accent4" phldr="1"/>
      <dgm:spPr/>
      <dgm:t>
        <a:bodyPr/>
        <a:lstStyle/>
        <a:p>
          <a:endParaRPr lang="en-US"/>
        </a:p>
      </dgm:t>
    </dgm:pt>
    <dgm:pt modelId="{56086196-CC71-4592-8412-AE4450F8B61E}">
      <dgm:prSet/>
      <dgm:spPr/>
      <dgm:t>
        <a:bodyPr/>
        <a:lstStyle/>
        <a:p>
          <a:r>
            <a:rPr lang="en-US" b="0">
              <a:latin typeface="ADLaM Display" panose="02010000000000000000" pitchFamily="2" charset="0"/>
              <a:ea typeface="ADLaM Display" panose="02010000000000000000" pitchFamily="2" charset="0"/>
              <a:cs typeface="ADLaM Display" panose="02010000000000000000" pitchFamily="2" charset="0"/>
            </a:rPr>
            <a:t>1. What is Flutter ?!</a:t>
          </a:r>
        </a:p>
      </dgm:t>
    </dgm:pt>
    <dgm:pt modelId="{2FFCE38B-35CC-4791-84BA-3A4F72828F48}" type="parTrans" cxnId="{F2E284A5-C6D2-4486-921A-915D241E397C}">
      <dgm:prSet/>
      <dgm:spPr/>
      <dgm:t>
        <a:bodyPr/>
        <a:lstStyle/>
        <a:p>
          <a:endParaRPr lang="en-US"/>
        </a:p>
      </dgm:t>
    </dgm:pt>
    <dgm:pt modelId="{3CE9CCA5-3509-4FDA-97D4-0D64089CBCA6}" type="sibTrans" cxnId="{F2E284A5-C6D2-4486-921A-915D241E397C}">
      <dgm:prSet/>
      <dgm:spPr/>
      <dgm:t>
        <a:bodyPr/>
        <a:lstStyle/>
        <a:p>
          <a:endParaRPr lang="en-US"/>
        </a:p>
      </dgm:t>
    </dgm:pt>
    <dgm:pt modelId="{A7B8272A-68E2-4EA7-91EB-856518CA9EEB}">
      <dgm:prSet custT="1"/>
      <dgm:spPr/>
      <dgm:t>
        <a:bodyPr/>
        <a:lstStyle/>
        <a:p>
          <a:pPr>
            <a:lnSpc>
              <a:spcPct val="100000"/>
            </a:lnSpc>
            <a:buNone/>
          </a:pPr>
          <a:r>
            <a:rPr lang="en-US" sz="1800" b="0">
              <a:latin typeface="Arial" panose="020B0604020202020204" pitchFamily="34" charset="0"/>
              <a:cs typeface="Arial" panose="020B0604020202020204" pitchFamily="34" charset="0"/>
            </a:rPr>
            <a:t>Flutter is an open-source framework developed by Google for building applications that run on multiple platforms, including Android, iOS, Windows, and macOS, using a single codebase.</a:t>
          </a:r>
        </a:p>
      </dgm:t>
    </dgm:pt>
    <dgm:pt modelId="{BE6613BD-240E-4187-AEC7-BAAFE6F9F9DC}" type="parTrans" cxnId="{38789EB9-639B-44A0-B71A-D63757D3E82B}">
      <dgm:prSet/>
      <dgm:spPr/>
      <dgm:t>
        <a:bodyPr/>
        <a:lstStyle/>
        <a:p>
          <a:endParaRPr lang="en-US"/>
        </a:p>
      </dgm:t>
    </dgm:pt>
    <dgm:pt modelId="{A8741D92-8021-4B31-B1D7-03B9C46998D8}" type="sibTrans" cxnId="{38789EB9-639B-44A0-B71A-D63757D3E82B}">
      <dgm:prSet/>
      <dgm:spPr/>
      <dgm:t>
        <a:bodyPr/>
        <a:lstStyle/>
        <a:p>
          <a:endParaRPr lang="en-US"/>
        </a:p>
      </dgm:t>
    </dgm:pt>
    <dgm:pt modelId="{0E6EE786-59A5-4B67-A906-844B60E5B979}">
      <dgm:prSet/>
      <dgm:spPr/>
      <dgm:t>
        <a:bodyPr/>
        <a:lstStyle/>
        <a:p>
          <a:r>
            <a:rPr lang="en-US" b="1">
              <a:latin typeface="ADLaM Display" panose="02010000000000000000" pitchFamily="2" charset="0"/>
              <a:ea typeface="ADLaM Display" panose="02010000000000000000" pitchFamily="2" charset="0"/>
              <a:cs typeface="ADLaM Display" panose="02010000000000000000" pitchFamily="2" charset="0"/>
            </a:rPr>
            <a:t>2. Why Using Flutter ? </a:t>
          </a:r>
          <a:endParaRPr lang="en-US">
            <a:latin typeface="ADLaM Display" panose="02010000000000000000" pitchFamily="2" charset="0"/>
            <a:ea typeface="ADLaM Display" panose="02010000000000000000" pitchFamily="2" charset="0"/>
            <a:cs typeface="ADLaM Display" panose="02010000000000000000" pitchFamily="2" charset="0"/>
          </a:endParaRPr>
        </a:p>
      </dgm:t>
    </dgm:pt>
    <dgm:pt modelId="{E9DEB4B9-CFEB-4DC0-8860-B02115D06E87}" type="parTrans" cxnId="{AC9CDE58-18D4-4A37-9C5C-416F3814ACB8}">
      <dgm:prSet/>
      <dgm:spPr/>
      <dgm:t>
        <a:bodyPr/>
        <a:lstStyle/>
        <a:p>
          <a:endParaRPr lang="en-US"/>
        </a:p>
      </dgm:t>
    </dgm:pt>
    <dgm:pt modelId="{AA0E740B-E8EC-4974-A819-FE639D5D87B4}" type="sibTrans" cxnId="{AC9CDE58-18D4-4A37-9C5C-416F3814ACB8}">
      <dgm:prSet/>
      <dgm:spPr/>
      <dgm:t>
        <a:bodyPr/>
        <a:lstStyle/>
        <a:p>
          <a:endParaRPr lang="en-US"/>
        </a:p>
      </dgm:t>
    </dgm:pt>
    <dgm:pt modelId="{65E710FA-A40F-4412-AAEF-45FFF3F7D745}">
      <dgm:prSet custT="1"/>
      <dgm:spPr/>
      <dgm:t>
        <a:bodyPr/>
        <a:lstStyle/>
        <a:p>
          <a:r>
            <a:rPr lang="en-US" sz="1800"/>
            <a:t> Single Codebase for All Platforms – No need to write separate code for each operating system.
 High Performance – Uses a fast-rendering engine (</a:t>
          </a:r>
          <a:r>
            <a:rPr lang="en-US" sz="1800" err="1"/>
            <a:t>Skia</a:t>
          </a:r>
          <a:r>
            <a:rPr lang="en-US" sz="1800"/>
            <a:t>).
 Hot Reload – Allows developers to see real-time changes while coding.
Modern UI Design – Provides tools for creating beautiful user interfaces.
 Large Community and Strong Support – Backed by Google and a vast developer community.</a:t>
          </a:r>
        </a:p>
      </dgm:t>
    </dgm:pt>
    <dgm:pt modelId="{7DE64316-F3AB-4B99-928F-7682D8C9AAA9}" type="parTrans" cxnId="{A0996D8A-8497-4AEE-BB10-35B0553145F4}">
      <dgm:prSet/>
      <dgm:spPr/>
      <dgm:t>
        <a:bodyPr/>
        <a:lstStyle/>
        <a:p>
          <a:endParaRPr lang="en-US"/>
        </a:p>
      </dgm:t>
    </dgm:pt>
    <dgm:pt modelId="{2E0D3873-D989-4CE0-9A4B-165F04E2D87F}" type="sibTrans" cxnId="{A0996D8A-8497-4AEE-BB10-35B0553145F4}">
      <dgm:prSet/>
      <dgm:spPr/>
      <dgm:t>
        <a:bodyPr/>
        <a:lstStyle/>
        <a:p>
          <a:endParaRPr lang="en-US"/>
        </a:p>
      </dgm:t>
    </dgm:pt>
    <dgm:pt modelId="{6D998B21-1873-4CF9-8EE6-3ED4FA283839}" type="pres">
      <dgm:prSet presAssocID="{D5835DEA-73B2-4DB2-9C38-6E35D4C3015E}" presName="linear" presStyleCnt="0">
        <dgm:presLayoutVars>
          <dgm:dir/>
          <dgm:animLvl val="lvl"/>
          <dgm:resizeHandles val="exact"/>
        </dgm:presLayoutVars>
      </dgm:prSet>
      <dgm:spPr/>
    </dgm:pt>
    <dgm:pt modelId="{2DD4D8C9-C25D-4FFB-BB0E-DDC84941B165}" type="pres">
      <dgm:prSet presAssocID="{56086196-CC71-4592-8412-AE4450F8B61E}" presName="parentLin" presStyleCnt="0"/>
      <dgm:spPr/>
    </dgm:pt>
    <dgm:pt modelId="{DB6A1BC7-EE53-4078-8B6A-3AC731ADC219}" type="pres">
      <dgm:prSet presAssocID="{56086196-CC71-4592-8412-AE4450F8B61E}" presName="parentLeftMargin" presStyleLbl="node1" presStyleIdx="0" presStyleCnt="2"/>
      <dgm:spPr/>
    </dgm:pt>
    <dgm:pt modelId="{AC84F013-0293-47F2-BEE1-6DB1B8DF18AD}" type="pres">
      <dgm:prSet presAssocID="{56086196-CC71-4592-8412-AE4450F8B61E}" presName="parentText" presStyleLbl="node1" presStyleIdx="0" presStyleCnt="2" custScaleX="78920" custScaleY="71889" custLinFactNeighborX="2830" custLinFactNeighborY="-37957">
        <dgm:presLayoutVars>
          <dgm:chMax val="0"/>
          <dgm:bulletEnabled val="1"/>
        </dgm:presLayoutVars>
      </dgm:prSet>
      <dgm:spPr/>
    </dgm:pt>
    <dgm:pt modelId="{69728047-A002-4917-8E08-6B3DF18DC521}" type="pres">
      <dgm:prSet presAssocID="{56086196-CC71-4592-8412-AE4450F8B61E}" presName="negativeSpace" presStyleCnt="0"/>
      <dgm:spPr/>
    </dgm:pt>
    <dgm:pt modelId="{97BBAAE3-E4A7-4BAA-9938-A439358829FD}" type="pres">
      <dgm:prSet presAssocID="{56086196-CC71-4592-8412-AE4450F8B61E}" presName="childText" presStyleLbl="conFgAcc1" presStyleIdx="0" presStyleCnt="2" custLinFactNeighborY="-83014">
        <dgm:presLayoutVars>
          <dgm:bulletEnabled val="1"/>
        </dgm:presLayoutVars>
      </dgm:prSet>
      <dgm:spPr/>
    </dgm:pt>
    <dgm:pt modelId="{05A0EBC9-428E-421C-99E5-C17957A12AF2}" type="pres">
      <dgm:prSet presAssocID="{3CE9CCA5-3509-4FDA-97D4-0D64089CBCA6}" presName="spaceBetweenRectangles" presStyleCnt="0"/>
      <dgm:spPr/>
    </dgm:pt>
    <dgm:pt modelId="{29364286-887A-4EB3-988C-0DF4A0A15E28}" type="pres">
      <dgm:prSet presAssocID="{0E6EE786-59A5-4B67-A906-844B60E5B979}" presName="parentLin" presStyleCnt="0"/>
      <dgm:spPr/>
    </dgm:pt>
    <dgm:pt modelId="{F54CF19B-280B-47BF-BB23-2CDAE1802189}" type="pres">
      <dgm:prSet presAssocID="{0E6EE786-59A5-4B67-A906-844B60E5B979}" presName="parentLeftMargin" presStyleLbl="node1" presStyleIdx="0" presStyleCnt="2"/>
      <dgm:spPr/>
    </dgm:pt>
    <dgm:pt modelId="{5DC8A017-A19D-4731-B16A-F333745F288B}" type="pres">
      <dgm:prSet presAssocID="{0E6EE786-59A5-4B67-A906-844B60E5B979}" presName="parentText" presStyleLbl="node1" presStyleIdx="1" presStyleCnt="2" custScaleY="77508" custLinFactNeighborX="-9344" custLinFactNeighborY="-17057">
        <dgm:presLayoutVars>
          <dgm:chMax val="0"/>
          <dgm:bulletEnabled val="1"/>
        </dgm:presLayoutVars>
      </dgm:prSet>
      <dgm:spPr/>
    </dgm:pt>
    <dgm:pt modelId="{AC99B61F-5B73-49FF-9D04-7EEA5E3A91BB}" type="pres">
      <dgm:prSet presAssocID="{0E6EE786-59A5-4B67-A906-844B60E5B979}" presName="negativeSpace" presStyleCnt="0"/>
      <dgm:spPr/>
    </dgm:pt>
    <dgm:pt modelId="{86E1DDD7-837E-4013-A6AF-A09F03264431}" type="pres">
      <dgm:prSet presAssocID="{0E6EE786-59A5-4B67-A906-844B60E5B979}" presName="childText" presStyleLbl="conFgAcc1" presStyleIdx="1" presStyleCnt="2" custScaleY="110766">
        <dgm:presLayoutVars>
          <dgm:bulletEnabled val="1"/>
        </dgm:presLayoutVars>
      </dgm:prSet>
      <dgm:spPr/>
    </dgm:pt>
  </dgm:ptLst>
  <dgm:cxnLst>
    <dgm:cxn modelId="{7B760D05-53D8-449C-AE53-0B323E9A444A}" type="presOf" srcId="{D5835DEA-73B2-4DB2-9C38-6E35D4C3015E}" destId="{6D998B21-1873-4CF9-8EE6-3ED4FA283839}" srcOrd="0" destOrd="0" presId="urn:microsoft.com/office/officeart/2005/8/layout/list1"/>
    <dgm:cxn modelId="{3FB46C16-DB70-4678-8FA6-6B2CC242F44A}" type="presOf" srcId="{0E6EE786-59A5-4B67-A906-844B60E5B979}" destId="{F54CF19B-280B-47BF-BB23-2CDAE1802189}" srcOrd="0" destOrd="0" presId="urn:microsoft.com/office/officeart/2005/8/layout/list1"/>
    <dgm:cxn modelId="{EF99613F-8170-48C0-B281-515BCB31573F}" type="presOf" srcId="{56086196-CC71-4592-8412-AE4450F8B61E}" destId="{DB6A1BC7-EE53-4078-8B6A-3AC731ADC219}" srcOrd="0" destOrd="0" presId="urn:microsoft.com/office/officeart/2005/8/layout/list1"/>
    <dgm:cxn modelId="{AC9CDE58-18D4-4A37-9C5C-416F3814ACB8}" srcId="{D5835DEA-73B2-4DB2-9C38-6E35D4C3015E}" destId="{0E6EE786-59A5-4B67-A906-844B60E5B979}" srcOrd="1" destOrd="0" parTransId="{E9DEB4B9-CFEB-4DC0-8860-B02115D06E87}" sibTransId="{AA0E740B-E8EC-4974-A819-FE639D5D87B4}"/>
    <dgm:cxn modelId="{C406B87C-FF82-4543-84F3-D02119030215}" type="presOf" srcId="{0E6EE786-59A5-4B67-A906-844B60E5B979}" destId="{5DC8A017-A19D-4731-B16A-F333745F288B}" srcOrd="1" destOrd="0" presId="urn:microsoft.com/office/officeart/2005/8/layout/list1"/>
    <dgm:cxn modelId="{AF6AD185-C00C-4DED-A38D-D93CC6243690}" type="presOf" srcId="{A7B8272A-68E2-4EA7-91EB-856518CA9EEB}" destId="{97BBAAE3-E4A7-4BAA-9938-A439358829FD}" srcOrd="0" destOrd="0" presId="urn:microsoft.com/office/officeart/2005/8/layout/list1"/>
    <dgm:cxn modelId="{A0996D8A-8497-4AEE-BB10-35B0553145F4}" srcId="{0E6EE786-59A5-4B67-A906-844B60E5B979}" destId="{65E710FA-A40F-4412-AAEF-45FFF3F7D745}" srcOrd="0" destOrd="0" parTransId="{7DE64316-F3AB-4B99-928F-7682D8C9AAA9}" sibTransId="{2E0D3873-D989-4CE0-9A4B-165F04E2D87F}"/>
    <dgm:cxn modelId="{85DF89A3-B03F-44D6-A958-81D00A9A24EC}" type="presOf" srcId="{56086196-CC71-4592-8412-AE4450F8B61E}" destId="{AC84F013-0293-47F2-BEE1-6DB1B8DF18AD}" srcOrd="1" destOrd="0" presId="urn:microsoft.com/office/officeart/2005/8/layout/list1"/>
    <dgm:cxn modelId="{F2E284A5-C6D2-4486-921A-915D241E397C}" srcId="{D5835DEA-73B2-4DB2-9C38-6E35D4C3015E}" destId="{56086196-CC71-4592-8412-AE4450F8B61E}" srcOrd="0" destOrd="0" parTransId="{2FFCE38B-35CC-4791-84BA-3A4F72828F48}" sibTransId="{3CE9CCA5-3509-4FDA-97D4-0D64089CBCA6}"/>
    <dgm:cxn modelId="{38789EB9-639B-44A0-B71A-D63757D3E82B}" srcId="{56086196-CC71-4592-8412-AE4450F8B61E}" destId="{A7B8272A-68E2-4EA7-91EB-856518CA9EEB}" srcOrd="0" destOrd="0" parTransId="{BE6613BD-240E-4187-AEC7-BAAFE6F9F9DC}" sibTransId="{A8741D92-8021-4B31-B1D7-03B9C46998D8}"/>
    <dgm:cxn modelId="{5B5469F2-9053-4927-B8D3-C97374598218}" type="presOf" srcId="{65E710FA-A40F-4412-AAEF-45FFF3F7D745}" destId="{86E1DDD7-837E-4013-A6AF-A09F03264431}" srcOrd="0" destOrd="0" presId="urn:microsoft.com/office/officeart/2005/8/layout/list1"/>
    <dgm:cxn modelId="{C1668A79-2F05-46A0-BCCA-2038D2C4E54D}" type="presParOf" srcId="{6D998B21-1873-4CF9-8EE6-3ED4FA283839}" destId="{2DD4D8C9-C25D-4FFB-BB0E-DDC84941B165}" srcOrd="0" destOrd="0" presId="urn:microsoft.com/office/officeart/2005/8/layout/list1"/>
    <dgm:cxn modelId="{D49F4452-9E89-47B3-A5BA-BA439D566A1B}" type="presParOf" srcId="{2DD4D8C9-C25D-4FFB-BB0E-DDC84941B165}" destId="{DB6A1BC7-EE53-4078-8B6A-3AC731ADC219}" srcOrd="0" destOrd="0" presId="urn:microsoft.com/office/officeart/2005/8/layout/list1"/>
    <dgm:cxn modelId="{79E01F46-4651-4A42-A201-03D4AC67CEC4}" type="presParOf" srcId="{2DD4D8C9-C25D-4FFB-BB0E-DDC84941B165}" destId="{AC84F013-0293-47F2-BEE1-6DB1B8DF18AD}" srcOrd="1" destOrd="0" presId="urn:microsoft.com/office/officeart/2005/8/layout/list1"/>
    <dgm:cxn modelId="{B749D6E1-AA1F-4B73-BFAD-80A4D38874BA}" type="presParOf" srcId="{6D998B21-1873-4CF9-8EE6-3ED4FA283839}" destId="{69728047-A002-4917-8E08-6B3DF18DC521}" srcOrd="1" destOrd="0" presId="urn:microsoft.com/office/officeart/2005/8/layout/list1"/>
    <dgm:cxn modelId="{901DBFE9-0453-4911-BCB8-17C719DCEC89}" type="presParOf" srcId="{6D998B21-1873-4CF9-8EE6-3ED4FA283839}" destId="{97BBAAE3-E4A7-4BAA-9938-A439358829FD}" srcOrd="2" destOrd="0" presId="urn:microsoft.com/office/officeart/2005/8/layout/list1"/>
    <dgm:cxn modelId="{BF972CFD-BB80-41BB-86E4-3898CAC46951}" type="presParOf" srcId="{6D998B21-1873-4CF9-8EE6-3ED4FA283839}" destId="{05A0EBC9-428E-421C-99E5-C17957A12AF2}" srcOrd="3" destOrd="0" presId="urn:microsoft.com/office/officeart/2005/8/layout/list1"/>
    <dgm:cxn modelId="{21E74B1C-D487-4A38-B608-51F49D63AFA2}" type="presParOf" srcId="{6D998B21-1873-4CF9-8EE6-3ED4FA283839}" destId="{29364286-887A-4EB3-988C-0DF4A0A15E28}" srcOrd="4" destOrd="0" presId="urn:microsoft.com/office/officeart/2005/8/layout/list1"/>
    <dgm:cxn modelId="{C74D67C4-78BE-4B9D-86AF-4704F8FD7876}" type="presParOf" srcId="{29364286-887A-4EB3-988C-0DF4A0A15E28}" destId="{F54CF19B-280B-47BF-BB23-2CDAE1802189}" srcOrd="0" destOrd="0" presId="urn:microsoft.com/office/officeart/2005/8/layout/list1"/>
    <dgm:cxn modelId="{519D53A5-EE8A-4C9A-9885-CD4AB126AD1D}" type="presParOf" srcId="{29364286-887A-4EB3-988C-0DF4A0A15E28}" destId="{5DC8A017-A19D-4731-B16A-F333745F288B}" srcOrd="1" destOrd="0" presId="urn:microsoft.com/office/officeart/2005/8/layout/list1"/>
    <dgm:cxn modelId="{9483A11F-DFE5-4D43-9DF1-B4FD82C757F3}" type="presParOf" srcId="{6D998B21-1873-4CF9-8EE6-3ED4FA283839}" destId="{AC99B61F-5B73-49FF-9D04-7EEA5E3A91BB}" srcOrd="5" destOrd="0" presId="urn:microsoft.com/office/officeart/2005/8/layout/list1"/>
    <dgm:cxn modelId="{FA5E0399-2033-4654-80EA-204031279144}" type="presParOf" srcId="{6D998B21-1873-4CF9-8EE6-3ED4FA283839}" destId="{86E1DDD7-837E-4013-A6AF-A09F03264431}"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5610C0F-6EA4-4A12-B22D-35AFFCA8A1B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038CD514-7C35-46F3-A244-6FE01CBA6877}" type="pres">
      <dgm:prSet presAssocID="{25610C0F-6EA4-4A12-B22D-35AFFCA8A1B0}" presName="linear" presStyleCnt="0">
        <dgm:presLayoutVars>
          <dgm:animLvl val="lvl"/>
          <dgm:resizeHandles val="exact"/>
        </dgm:presLayoutVars>
      </dgm:prSet>
      <dgm:spPr/>
    </dgm:pt>
  </dgm:ptLst>
  <dgm:cxnLst>
    <dgm:cxn modelId="{4B2F2461-0A07-4DD5-A685-8D5D4F8374D4}" type="presOf" srcId="{25610C0F-6EA4-4A12-B22D-35AFFCA8A1B0}" destId="{038CD514-7C35-46F3-A244-6FE01CBA687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B7431D-BAFC-4FC3-9056-6A09706DFD7B}"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D0BD03A0-FD6F-4373-8A45-0C5062AC450B}">
      <dgm:prSet custT="1"/>
      <dgm:spPr>
        <a:solidFill>
          <a:srgbClr val="0F9ED5"/>
        </a:solidFill>
      </dgm:spPr>
      <dgm:t>
        <a:bodyPr>
          <a:scene3d>
            <a:camera prst="orthographicFront"/>
            <a:lightRig rig="soft" dir="t">
              <a:rot lat="0" lon="0" rev="15600000"/>
            </a:lightRig>
          </a:scene3d>
          <a:sp3d extrusionH="57150" prstMaterial="softEdge">
            <a:bevelT w="25400" h="38100"/>
          </a:sp3d>
        </a:bodyPr>
        <a:lstStyle/>
        <a:p>
          <a:r>
            <a:rPr lang="en-US" sz="4000" b="1" cap="none" spc="0">
              <a:ln w="12700" cmpd="sng">
                <a:solidFill>
                  <a:schemeClr val="accent4"/>
                </a:solidFill>
                <a:prstDash val="solid"/>
              </a:ln>
              <a:solidFill>
                <a:schemeClr val="bg1"/>
              </a:solidFill>
              <a:effectLst/>
              <a:latin typeface="Cooper Black" panose="0208090404030B020404" pitchFamily="18" charset="0"/>
            </a:rPr>
            <a:t>Team Members </a:t>
          </a:r>
        </a:p>
      </dgm:t>
    </dgm:pt>
    <dgm:pt modelId="{E86B72CF-6220-4CC3-A5C9-75A504BA4B46}" type="parTrans" cxnId="{521B8025-D9F9-4554-9366-5C17F5434765}">
      <dgm:prSet/>
      <dgm:spPr/>
      <dgm:t>
        <a:bodyPr/>
        <a:lstStyle/>
        <a:p>
          <a:endParaRPr lang="en-US"/>
        </a:p>
      </dgm:t>
    </dgm:pt>
    <dgm:pt modelId="{7D0CD855-2E37-444E-A487-118F4D09E065}" type="sibTrans" cxnId="{521B8025-D9F9-4554-9366-5C17F5434765}">
      <dgm:prSet/>
      <dgm:spPr/>
      <dgm:t>
        <a:bodyPr/>
        <a:lstStyle/>
        <a:p>
          <a:endParaRPr lang="en-US"/>
        </a:p>
      </dgm:t>
    </dgm:pt>
    <dgm:pt modelId="{9CB035CE-030D-45EE-B5B7-1642BA907694}" type="pres">
      <dgm:prSet presAssocID="{F1B7431D-BAFC-4FC3-9056-6A09706DFD7B}" presName="linear" presStyleCnt="0">
        <dgm:presLayoutVars>
          <dgm:animLvl val="lvl"/>
          <dgm:resizeHandles val="exact"/>
        </dgm:presLayoutVars>
      </dgm:prSet>
      <dgm:spPr/>
    </dgm:pt>
    <dgm:pt modelId="{B828A63A-EC5D-4D87-916D-0EFE31EF3F2A}" type="pres">
      <dgm:prSet presAssocID="{D0BD03A0-FD6F-4373-8A45-0C5062AC450B}" presName="parentText" presStyleLbl="node1" presStyleIdx="0" presStyleCnt="1" custScaleY="61179" custLinFactNeighborX="1564" custLinFactNeighborY="-8533">
        <dgm:presLayoutVars>
          <dgm:chMax val="0"/>
          <dgm:bulletEnabled val="1"/>
        </dgm:presLayoutVars>
      </dgm:prSet>
      <dgm:spPr/>
    </dgm:pt>
  </dgm:ptLst>
  <dgm:cxnLst>
    <dgm:cxn modelId="{1857A517-882D-4121-8206-CA1C94DF6247}" type="presOf" srcId="{F1B7431D-BAFC-4FC3-9056-6A09706DFD7B}" destId="{9CB035CE-030D-45EE-B5B7-1642BA907694}" srcOrd="0" destOrd="0" presId="urn:microsoft.com/office/officeart/2005/8/layout/vList2"/>
    <dgm:cxn modelId="{521B8025-D9F9-4554-9366-5C17F5434765}" srcId="{F1B7431D-BAFC-4FC3-9056-6A09706DFD7B}" destId="{D0BD03A0-FD6F-4373-8A45-0C5062AC450B}" srcOrd="0" destOrd="0" parTransId="{E86B72CF-6220-4CC3-A5C9-75A504BA4B46}" sibTransId="{7D0CD855-2E37-444E-A487-118F4D09E065}"/>
    <dgm:cxn modelId="{22A17CAD-8277-44AD-8DB8-DE0BA9143694}" type="presOf" srcId="{D0BD03A0-FD6F-4373-8A45-0C5062AC450B}" destId="{B828A63A-EC5D-4D87-916D-0EFE31EF3F2A}" srcOrd="0" destOrd="0" presId="urn:microsoft.com/office/officeart/2005/8/layout/vList2"/>
    <dgm:cxn modelId="{A05E018B-C121-4110-AED6-D18B5E5ABF4E}" type="presParOf" srcId="{9CB035CE-030D-45EE-B5B7-1642BA907694}" destId="{B828A63A-EC5D-4D87-916D-0EFE31EF3F2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5835DEA-73B2-4DB2-9C38-6E35D4C3015E}" type="doc">
      <dgm:prSet loTypeId="urn:microsoft.com/office/officeart/2005/8/layout/list1" loCatId="list" qsTypeId="urn:microsoft.com/office/officeart/2005/8/quickstyle/3d1" qsCatId="3D" csTypeId="urn:microsoft.com/office/officeart/2018/5/colors/Iconchunking_neutralbg_accent4_2" csCatId="accent4" phldr="1"/>
      <dgm:spPr/>
      <dgm:t>
        <a:bodyPr/>
        <a:lstStyle/>
        <a:p>
          <a:endParaRPr lang="en-US"/>
        </a:p>
      </dgm:t>
    </dgm:pt>
    <dgm:pt modelId="{56086196-CC71-4592-8412-AE4450F8B61E}">
      <dgm:prSet custT="1"/>
      <dgm:spPr/>
      <dgm:t>
        <a:bodyPr/>
        <a:lstStyle/>
        <a:p>
          <a:r>
            <a:rPr lang="en-US" sz="2400" b="0">
              <a:latin typeface="ADLaM Display" panose="02010000000000000000" pitchFamily="2" charset="0"/>
              <a:ea typeface="ADLaM Display" panose="02010000000000000000" pitchFamily="2" charset="0"/>
              <a:cs typeface="ADLaM Display" panose="02010000000000000000" pitchFamily="2" charset="0"/>
            </a:rPr>
            <a:t>1. What is .NET ?!</a:t>
          </a:r>
        </a:p>
      </dgm:t>
    </dgm:pt>
    <dgm:pt modelId="{2FFCE38B-35CC-4791-84BA-3A4F72828F48}" type="parTrans" cxnId="{F2E284A5-C6D2-4486-921A-915D241E397C}">
      <dgm:prSet/>
      <dgm:spPr/>
      <dgm:t>
        <a:bodyPr/>
        <a:lstStyle/>
        <a:p>
          <a:endParaRPr lang="en-US"/>
        </a:p>
      </dgm:t>
    </dgm:pt>
    <dgm:pt modelId="{3CE9CCA5-3509-4FDA-97D4-0D64089CBCA6}" type="sibTrans" cxnId="{F2E284A5-C6D2-4486-921A-915D241E397C}">
      <dgm:prSet/>
      <dgm:spPr/>
      <dgm:t>
        <a:bodyPr/>
        <a:lstStyle/>
        <a:p>
          <a:endParaRPr lang="en-US"/>
        </a:p>
      </dgm:t>
    </dgm:pt>
    <dgm:pt modelId="{A7B8272A-68E2-4EA7-91EB-856518CA9EEB}">
      <dgm:prSet custT="1"/>
      <dgm:spPr/>
      <dgm:t>
        <a:bodyPr/>
        <a:lstStyle/>
        <a:p>
          <a:pPr>
            <a:lnSpc>
              <a:spcPct val="100000"/>
            </a:lnSpc>
            <a:buNone/>
          </a:pPr>
          <a:r>
            <a:rPr lang="en-US" sz="1600" kern="1200" dirty="0">
              <a:solidFill>
                <a:prstClr val="black">
                  <a:hueOff val="0"/>
                  <a:satOff val="0"/>
                  <a:lumOff val="0"/>
                  <a:alphaOff val="0"/>
                </a:prstClr>
              </a:solidFill>
              <a:latin typeface="Aptos" panose="02110004020202020204"/>
              <a:ea typeface="+mn-ea"/>
              <a:cs typeface="+mn-cs"/>
            </a:rPr>
            <a:t>.</a:t>
          </a:r>
          <a:r>
            <a:rPr lang="en-US" sz="1600" b="1" kern="1200" dirty="0">
              <a:solidFill>
                <a:prstClr val="black">
                  <a:hueOff val="0"/>
                  <a:satOff val="0"/>
                  <a:lumOff val="0"/>
                  <a:alphaOff val="0"/>
                </a:prstClr>
              </a:solidFill>
              <a:latin typeface="Aptos" panose="02110004020202020204"/>
              <a:ea typeface="+mn-ea"/>
              <a:cs typeface="+mn-cs"/>
            </a:rPr>
            <a:t>NET Core </a:t>
          </a:r>
          <a:r>
            <a:rPr lang="en-US" sz="1600" kern="1200" dirty="0">
              <a:solidFill>
                <a:prstClr val="black">
                  <a:hueOff val="0"/>
                  <a:satOff val="0"/>
                  <a:lumOff val="0"/>
                  <a:alphaOff val="0"/>
                </a:prstClr>
              </a:solidFill>
              <a:latin typeface="Aptos" panose="02110004020202020204"/>
              <a:ea typeface="+mn-ea"/>
              <a:cs typeface="+mn-cs"/>
            </a:rPr>
            <a:t>is a free, open-source, cross-platform framework developed by Microsoft for building modern, cloud-based, and high-performance applications. It is a modular, lightweight, and high-performance successor to the traditional .NET Framework, designed to work across Windows, Linux, and macOS.</a:t>
          </a:r>
        </a:p>
      </dgm:t>
    </dgm:pt>
    <dgm:pt modelId="{BE6613BD-240E-4187-AEC7-BAAFE6F9F9DC}" type="parTrans" cxnId="{38789EB9-639B-44A0-B71A-D63757D3E82B}">
      <dgm:prSet/>
      <dgm:spPr/>
      <dgm:t>
        <a:bodyPr/>
        <a:lstStyle/>
        <a:p>
          <a:endParaRPr lang="en-US"/>
        </a:p>
      </dgm:t>
    </dgm:pt>
    <dgm:pt modelId="{A8741D92-8021-4B31-B1D7-03B9C46998D8}" type="sibTrans" cxnId="{38789EB9-639B-44A0-B71A-D63757D3E82B}">
      <dgm:prSet/>
      <dgm:spPr/>
      <dgm:t>
        <a:bodyPr/>
        <a:lstStyle/>
        <a:p>
          <a:endParaRPr lang="en-US"/>
        </a:p>
      </dgm:t>
    </dgm:pt>
    <dgm:pt modelId="{0E6EE786-59A5-4B67-A906-844B60E5B979}">
      <dgm:prSet custT="1"/>
      <dgm:spPr/>
      <dgm:t>
        <a:bodyPr/>
        <a:lstStyle/>
        <a:p>
          <a:r>
            <a:rPr lang="en-US" sz="2000" b="1">
              <a:latin typeface="ADLaM Display" panose="02010000000000000000" pitchFamily="2" charset="0"/>
              <a:ea typeface="ADLaM Display" panose="02010000000000000000" pitchFamily="2" charset="0"/>
              <a:cs typeface="ADLaM Display" panose="02010000000000000000" pitchFamily="2" charset="0"/>
            </a:rPr>
            <a:t>2. Why Using .NET ? </a:t>
          </a:r>
          <a:endParaRPr lang="en-US" sz="2000">
            <a:latin typeface="ADLaM Display" panose="02010000000000000000" pitchFamily="2" charset="0"/>
            <a:ea typeface="ADLaM Display" panose="02010000000000000000" pitchFamily="2" charset="0"/>
            <a:cs typeface="ADLaM Display" panose="02010000000000000000" pitchFamily="2" charset="0"/>
          </a:endParaRPr>
        </a:p>
      </dgm:t>
    </dgm:pt>
    <dgm:pt modelId="{E9DEB4B9-CFEB-4DC0-8860-B02115D06E87}" type="parTrans" cxnId="{AC9CDE58-18D4-4A37-9C5C-416F3814ACB8}">
      <dgm:prSet/>
      <dgm:spPr/>
      <dgm:t>
        <a:bodyPr/>
        <a:lstStyle/>
        <a:p>
          <a:endParaRPr lang="en-US"/>
        </a:p>
      </dgm:t>
    </dgm:pt>
    <dgm:pt modelId="{AA0E740B-E8EC-4974-A819-FE639D5D87B4}" type="sibTrans" cxnId="{AC9CDE58-18D4-4A37-9C5C-416F3814ACB8}">
      <dgm:prSet/>
      <dgm:spPr/>
      <dgm:t>
        <a:bodyPr/>
        <a:lstStyle/>
        <a:p>
          <a:endParaRPr lang="en-US"/>
        </a:p>
      </dgm:t>
    </dgm:pt>
    <dgm:pt modelId="{DC04EB37-DCA3-460A-B325-CBC07D988D83}">
      <dgm:prSet custT="1"/>
      <dgm:spPr/>
      <dgm:t>
        <a:bodyPr/>
        <a:lstStyle/>
        <a:p>
          <a:pPr>
            <a:buFont typeface="Arial" panose="020B0604020202020204" pitchFamily="34" charset="0"/>
            <a:buChar char="•"/>
          </a:pPr>
          <a:endParaRPr lang="en-US" sz="1800" b="0" dirty="0"/>
        </a:p>
      </dgm:t>
    </dgm:pt>
    <dgm:pt modelId="{635F30AD-AFFF-46E4-9F3C-F22045F17557}" type="sibTrans" cxnId="{C9D5E947-3A0A-453D-B87A-49721ACE0049}">
      <dgm:prSet/>
      <dgm:spPr/>
      <dgm:t>
        <a:bodyPr/>
        <a:lstStyle/>
        <a:p>
          <a:endParaRPr lang="en-US"/>
        </a:p>
      </dgm:t>
    </dgm:pt>
    <dgm:pt modelId="{27581D30-3D7B-4C99-B6D8-1AC5C6C04A4E}" type="parTrans" cxnId="{C9D5E947-3A0A-453D-B87A-49721ACE0049}">
      <dgm:prSet/>
      <dgm:spPr/>
      <dgm:t>
        <a:bodyPr/>
        <a:lstStyle/>
        <a:p>
          <a:endParaRPr lang="en-US"/>
        </a:p>
      </dgm:t>
    </dgm:pt>
    <dgm:pt modelId="{EFA47086-92B7-4FF1-BB5C-701B77F0E3B8}">
      <dgm:prSet custT="1"/>
      <dgm:spPr/>
      <dgm:t>
        <a:bodyPr/>
        <a:lstStyle/>
        <a:p>
          <a:pPr>
            <a:buFont typeface="Arial" panose="020B0604020202020204" pitchFamily="34" charset="0"/>
            <a:buChar char="•"/>
          </a:pPr>
          <a:r>
            <a:rPr lang="en-US" sz="1600" b="0" i="0" dirty="0"/>
            <a:t>Cross-Platform &amp; Open-Source</a:t>
          </a:r>
          <a:endParaRPr lang="en-US" sz="1600" b="0" dirty="0"/>
        </a:p>
      </dgm:t>
    </dgm:pt>
    <dgm:pt modelId="{5430B0DD-829E-4E9C-AE9B-1A46D664EEBF}" type="sibTrans" cxnId="{731E0DEF-CE8D-4EB4-B43B-D23A4810E719}">
      <dgm:prSet/>
      <dgm:spPr/>
      <dgm:t>
        <a:bodyPr/>
        <a:lstStyle/>
        <a:p>
          <a:endParaRPr lang="en-US"/>
        </a:p>
      </dgm:t>
    </dgm:pt>
    <dgm:pt modelId="{B062A51F-ADDC-4613-B107-6701BDF552B7}" type="parTrans" cxnId="{731E0DEF-CE8D-4EB4-B43B-D23A4810E719}">
      <dgm:prSet/>
      <dgm:spPr/>
      <dgm:t>
        <a:bodyPr/>
        <a:lstStyle/>
        <a:p>
          <a:endParaRPr lang="en-US"/>
        </a:p>
      </dgm:t>
    </dgm:pt>
    <dgm:pt modelId="{59DB72FA-8D9E-4081-8545-733308216040}">
      <dgm:prSet custT="1"/>
      <dgm:spPr/>
      <dgm:t>
        <a:bodyPr/>
        <a:lstStyle/>
        <a:p>
          <a:pPr>
            <a:buFont typeface="Arial" panose="020B0604020202020204" pitchFamily="34" charset="0"/>
            <a:buChar char="•"/>
          </a:pPr>
          <a:r>
            <a:rPr lang="en-US" sz="1600" b="0" i="0" dirty="0"/>
            <a:t>High Performance &amp; Scalability</a:t>
          </a:r>
          <a:endParaRPr lang="en-US" sz="1600" b="0" dirty="0"/>
        </a:p>
      </dgm:t>
    </dgm:pt>
    <dgm:pt modelId="{BB8C4D31-E0ED-4ABA-BEBD-4BE939B6AF51}" type="sibTrans" cxnId="{FFA10380-1A8F-4271-810F-073CDF6AD20E}">
      <dgm:prSet/>
      <dgm:spPr/>
      <dgm:t>
        <a:bodyPr/>
        <a:lstStyle/>
        <a:p>
          <a:endParaRPr lang="en-US"/>
        </a:p>
      </dgm:t>
    </dgm:pt>
    <dgm:pt modelId="{BDBC2F3D-3683-46E0-A40E-DA0B0A77B6AD}" type="parTrans" cxnId="{FFA10380-1A8F-4271-810F-073CDF6AD20E}">
      <dgm:prSet/>
      <dgm:spPr/>
      <dgm:t>
        <a:bodyPr/>
        <a:lstStyle/>
        <a:p>
          <a:endParaRPr lang="en-US"/>
        </a:p>
      </dgm:t>
    </dgm:pt>
    <dgm:pt modelId="{A481BED7-738B-48AC-858B-1D5372357F85}">
      <dgm:prSet custT="1"/>
      <dgm:spPr/>
      <dgm:t>
        <a:bodyPr/>
        <a:lstStyle/>
        <a:p>
          <a:pPr>
            <a:buFont typeface="Arial" panose="020B0604020202020204" pitchFamily="34" charset="0"/>
            <a:buChar char="•"/>
          </a:pPr>
          <a:r>
            <a:rPr lang="en-US" sz="1600" b="0" i="0" dirty="0"/>
            <a:t>Faster than Node.js, Python, and Java in many benchmarks</a:t>
          </a:r>
          <a:br>
            <a:rPr lang="en-US" sz="1600" b="0" dirty="0"/>
          </a:br>
          <a:r>
            <a:rPr lang="en-US" sz="1600" b="0" i="0" dirty="0"/>
            <a:t>Optimized for microservices &amp; cloud-native apps (low memory usage, high throughput).</a:t>
          </a:r>
          <a:endParaRPr lang="en-US" sz="1600" b="0" dirty="0"/>
        </a:p>
      </dgm:t>
    </dgm:pt>
    <dgm:pt modelId="{40351319-DB77-409F-96AB-0D5F124904CC}" type="sibTrans" cxnId="{A95B80F6-8A81-4C43-8464-2AA5E8977884}">
      <dgm:prSet/>
      <dgm:spPr/>
      <dgm:t>
        <a:bodyPr/>
        <a:lstStyle/>
        <a:p>
          <a:endParaRPr lang="en-US"/>
        </a:p>
      </dgm:t>
    </dgm:pt>
    <dgm:pt modelId="{A2C80D79-74A2-420D-BAA1-25AADF2BCF74}" type="parTrans" cxnId="{A95B80F6-8A81-4C43-8464-2AA5E8977884}">
      <dgm:prSet/>
      <dgm:spPr/>
      <dgm:t>
        <a:bodyPr/>
        <a:lstStyle/>
        <a:p>
          <a:endParaRPr lang="en-US"/>
        </a:p>
      </dgm:t>
    </dgm:pt>
    <dgm:pt modelId="{65E710FA-A40F-4412-AAEF-45FFF3F7D745}">
      <dgm:prSet custT="1"/>
      <dgm:spPr/>
      <dgm:t>
        <a:bodyPr/>
        <a:lstStyle/>
        <a:p>
          <a:pPr>
            <a:buFont typeface="Arial" panose="020B0604020202020204" pitchFamily="34" charset="0"/>
            <a:buChar char="•"/>
          </a:pPr>
          <a:r>
            <a:rPr lang="en-US" sz="1600" b="0" i="0" dirty="0"/>
            <a:t>Unified Platform for All App Types</a:t>
          </a:r>
          <a:br>
            <a:rPr lang="en-US" sz="1600" b="0" i="0" dirty="0"/>
          </a:br>
          <a:r>
            <a:rPr lang="en-US" sz="1600" b="0" i="0" dirty="0"/>
            <a:t>Web Apps, Mobile Apps, Desktop Apps, Cloud &amp; Microservices, APIs, Games and AI/ML</a:t>
          </a:r>
          <a:endParaRPr lang="en-US" sz="1600" b="0" dirty="0"/>
        </a:p>
      </dgm:t>
    </dgm:pt>
    <dgm:pt modelId="{2E0D3873-D989-4CE0-9A4B-165F04E2D87F}" type="sibTrans" cxnId="{A0996D8A-8497-4AEE-BB10-35B0553145F4}">
      <dgm:prSet/>
      <dgm:spPr/>
      <dgm:t>
        <a:bodyPr/>
        <a:lstStyle/>
        <a:p>
          <a:endParaRPr lang="en-US"/>
        </a:p>
      </dgm:t>
    </dgm:pt>
    <dgm:pt modelId="{7DE64316-F3AB-4B99-928F-7682D8C9AAA9}" type="parTrans" cxnId="{A0996D8A-8497-4AEE-BB10-35B0553145F4}">
      <dgm:prSet/>
      <dgm:spPr/>
      <dgm:t>
        <a:bodyPr/>
        <a:lstStyle/>
        <a:p>
          <a:endParaRPr lang="en-US"/>
        </a:p>
      </dgm:t>
    </dgm:pt>
    <dgm:pt modelId="{ABCBC659-827F-4F71-A642-759CFCB77657}">
      <dgm:prSet custT="1"/>
      <dgm:spPr/>
      <dgm:t>
        <a:bodyPr/>
        <a:lstStyle/>
        <a:p>
          <a:pPr>
            <a:lnSpc>
              <a:spcPct val="100000"/>
            </a:lnSpc>
            <a:buNone/>
          </a:pPr>
          <a:endParaRPr lang="en-US" sz="1600" kern="1200">
            <a:solidFill>
              <a:prstClr val="black">
                <a:hueOff val="0"/>
                <a:satOff val="0"/>
                <a:lumOff val="0"/>
                <a:alphaOff val="0"/>
              </a:prstClr>
            </a:solidFill>
            <a:latin typeface="Aptos" panose="02110004020202020204"/>
            <a:ea typeface="+mn-ea"/>
            <a:cs typeface="+mn-cs"/>
          </a:endParaRPr>
        </a:p>
      </dgm:t>
    </dgm:pt>
    <dgm:pt modelId="{0D93372A-6742-4D85-B1D7-D49A85645CF7}" type="sibTrans" cxnId="{415DD9BB-2494-40C5-9FF1-04CB6C55F44E}">
      <dgm:prSet/>
      <dgm:spPr/>
      <dgm:t>
        <a:bodyPr/>
        <a:lstStyle/>
        <a:p>
          <a:endParaRPr lang="en-US"/>
        </a:p>
      </dgm:t>
    </dgm:pt>
    <dgm:pt modelId="{508EB967-1F26-496B-9E16-38FBDE94D677}" type="parTrans" cxnId="{415DD9BB-2494-40C5-9FF1-04CB6C55F44E}">
      <dgm:prSet/>
      <dgm:spPr/>
      <dgm:t>
        <a:bodyPr/>
        <a:lstStyle/>
        <a:p>
          <a:endParaRPr lang="en-US"/>
        </a:p>
      </dgm:t>
    </dgm:pt>
    <dgm:pt modelId="{241C941B-7EDD-41F4-988D-CB7C0D9CDD04}">
      <dgm:prSet custT="1"/>
      <dgm:spPr/>
      <dgm:t>
        <a:bodyPr/>
        <a:lstStyle/>
        <a:p>
          <a:pPr>
            <a:buFont typeface="Arial" panose="020B0604020202020204" pitchFamily="34" charset="0"/>
            <a:buChar char="•"/>
          </a:pPr>
          <a:r>
            <a:rPr lang="en-US" sz="1600" b="0" i="0" dirty="0"/>
            <a:t>Supports multithreading &amp; async/await (better than Python/Node.js for CPU-heavy tasks).</a:t>
          </a:r>
          <a:endParaRPr lang="en-US" sz="1600" b="0" dirty="0"/>
        </a:p>
      </dgm:t>
    </dgm:pt>
    <dgm:pt modelId="{7F104102-0B1B-4C59-80EE-E2971A1BFB53}" type="parTrans" cxnId="{96696D67-D4E3-4CD0-9002-4D077DB196C7}">
      <dgm:prSet/>
      <dgm:spPr/>
      <dgm:t>
        <a:bodyPr/>
        <a:lstStyle/>
        <a:p>
          <a:endParaRPr lang="en-US"/>
        </a:p>
      </dgm:t>
    </dgm:pt>
    <dgm:pt modelId="{3EDDEC7F-663A-42ED-979A-FFF1C6C0432D}" type="sibTrans" cxnId="{96696D67-D4E3-4CD0-9002-4D077DB196C7}">
      <dgm:prSet/>
      <dgm:spPr/>
      <dgm:t>
        <a:bodyPr/>
        <a:lstStyle/>
        <a:p>
          <a:endParaRPr lang="en-US"/>
        </a:p>
      </dgm:t>
    </dgm:pt>
    <dgm:pt modelId="{6D998B21-1873-4CF9-8EE6-3ED4FA283839}" type="pres">
      <dgm:prSet presAssocID="{D5835DEA-73B2-4DB2-9C38-6E35D4C3015E}" presName="linear" presStyleCnt="0">
        <dgm:presLayoutVars>
          <dgm:dir/>
          <dgm:animLvl val="lvl"/>
          <dgm:resizeHandles val="exact"/>
        </dgm:presLayoutVars>
      </dgm:prSet>
      <dgm:spPr/>
    </dgm:pt>
    <dgm:pt modelId="{2DD4D8C9-C25D-4FFB-BB0E-DDC84941B165}" type="pres">
      <dgm:prSet presAssocID="{56086196-CC71-4592-8412-AE4450F8B61E}" presName="parentLin" presStyleCnt="0"/>
      <dgm:spPr/>
    </dgm:pt>
    <dgm:pt modelId="{DB6A1BC7-EE53-4078-8B6A-3AC731ADC219}" type="pres">
      <dgm:prSet presAssocID="{56086196-CC71-4592-8412-AE4450F8B61E}" presName="parentLeftMargin" presStyleLbl="node1" presStyleIdx="0" presStyleCnt="2"/>
      <dgm:spPr/>
    </dgm:pt>
    <dgm:pt modelId="{AC84F013-0293-47F2-BEE1-6DB1B8DF18AD}" type="pres">
      <dgm:prSet presAssocID="{56086196-CC71-4592-8412-AE4450F8B61E}" presName="parentText" presStyleLbl="node1" presStyleIdx="0" presStyleCnt="2" custScaleX="78920" custScaleY="71889" custLinFactX="-7792" custLinFactNeighborX="-100000" custLinFactNeighborY="-96211">
        <dgm:presLayoutVars>
          <dgm:chMax val="0"/>
          <dgm:bulletEnabled val="1"/>
        </dgm:presLayoutVars>
      </dgm:prSet>
      <dgm:spPr/>
    </dgm:pt>
    <dgm:pt modelId="{69728047-A002-4917-8E08-6B3DF18DC521}" type="pres">
      <dgm:prSet presAssocID="{56086196-CC71-4592-8412-AE4450F8B61E}" presName="negativeSpace" presStyleCnt="0"/>
      <dgm:spPr/>
    </dgm:pt>
    <dgm:pt modelId="{97BBAAE3-E4A7-4BAA-9938-A439358829FD}" type="pres">
      <dgm:prSet presAssocID="{56086196-CC71-4592-8412-AE4450F8B61E}" presName="childText" presStyleLbl="conFgAcc1" presStyleIdx="0" presStyleCnt="2" custScaleY="85798" custLinFactNeighborX="-277" custLinFactNeighborY="14925">
        <dgm:presLayoutVars>
          <dgm:bulletEnabled val="1"/>
        </dgm:presLayoutVars>
      </dgm:prSet>
      <dgm:spPr/>
    </dgm:pt>
    <dgm:pt modelId="{05A0EBC9-428E-421C-99E5-C17957A12AF2}" type="pres">
      <dgm:prSet presAssocID="{3CE9CCA5-3509-4FDA-97D4-0D64089CBCA6}" presName="spaceBetweenRectangles" presStyleCnt="0"/>
      <dgm:spPr/>
    </dgm:pt>
    <dgm:pt modelId="{29364286-887A-4EB3-988C-0DF4A0A15E28}" type="pres">
      <dgm:prSet presAssocID="{0E6EE786-59A5-4B67-A906-844B60E5B979}" presName="parentLin" presStyleCnt="0"/>
      <dgm:spPr/>
    </dgm:pt>
    <dgm:pt modelId="{F54CF19B-280B-47BF-BB23-2CDAE1802189}" type="pres">
      <dgm:prSet presAssocID="{0E6EE786-59A5-4B67-A906-844B60E5B979}" presName="parentLeftMargin" presStyleLbl="node1" presStyleIdx="0" presStyleCnt="2"/>
      <dgm:spPr/>
    </dgm:pt>
    <dgm:pt modelId="{5DC8A017-A19D-4731-B16A-F333745F288B}" type="pres">
      <dgm:prSet presAssocID="{0E6EE786-59A5-4B67-A906-844B60E5B979}" presName="parentText" presStyleLbl="node1" presStyleIdx="1" presStyleCnt="2" custScaleX="91176" custScaleY="87439" custLinFactNeighborX="697" custLinFactNeighborY="3255">
        <dgm:presLayoutVars>
          <dgm:chMax val="0"/>
          <dgm:bulletEnabled val="1"/>
        </dgm:presLayoutVars>
      </dgm:prSet>
      <dgm:spPr/>
    </dgm:pt>
    <dgm:pt modelId="{AC99B61F-5B73-49FF-9D04-7EEA5E3A91BB}" type="pres">
      <dgm:prSet presAssocID="{0E6EE786-59A5-4B67-A906-844B60E5B979}" presName="negativeSpace" presStyleCnt="0"/>
      <dgm:spPr/>
    </dgm:pt>
    <dgm:pt modelId="{86E1DDD7-837E-4013-A6AF-A09F03264431}" type="pres">
      <dgm:prSet presAssocID="{0E6EE786-59A5-4B67-A906-844B60E5B979}" presName="childText" presStyleLbl="conFgAcc1" presStyleIdx="1" presStyleCnt="2" custScaleY="93688" custLinFactNeighborX="-627" custLinFactNeighborY="676">
        <dgm:presLayoutVars>
          <dgm:bulletEnabled val="1"/>
        </dgm:presLayoutVars>
      </dgm:prSet>
      <dgm:spPr/>
    </dgm:pt>
  </dgm:ptLst>
  <dgm:cxnLst>
    <dgm:cxn modelId="{7B760D05-53D8-449C-AE53-0B323E9A444A}" type="presOf" srcId="{D5835DEA-73B2-4DB2-9C38-6E35D4C3015E}" destId="{6D998B21-1873-4CF9-8EE6-3ED4FA283839}" srcOrd="0" destOrd="0" presId="urn:microsoft.com/office/officeart/2005/8/layout/list1"/>
    <dgm:cxn modelId="{3FB46C16-DB70-4678-8FA6-6B2CC242F44A}" type="presOf" srcId="{0E6EE786-59A5-4B67-A906-844B60E5B979}" destId="{F54CF19B-280B-47BF-BB23-2CDAE1802189}" srcOrd="0" destOrd="0" presId="urn:microsoft.com/office/officeart/2005/8/layout/list1"/>
    <dgm:cxn modelId="{1D665F2E-9A52-42A3-B861-4CE879A1326E}" type="presOf" srcId="{A481BED7-738B-48AC-858B-1D5372357F85}" destId="{86E1DDD7-837E-4013-A6AF-A09F03264431}" srcOrd="0" destOrd="3" presId="urn:microsoft.com/office/officeart/2005/8/layout/list1"/>
    <dgm:cxn modelId="{754A662F-5200-454C-8774-1C4A1679E4CB}" type="presOf" srcId="{59DB72FA-8D9E-4081-8545-733308216040}" destId="{86E1DDD7-837E-4013-A6AF-A09F03264431}" srcOrd="0" destOrd="2" presId="urn:microsoft.com/office/officeart/2005/8/layout/list1"/>
    <dgm:cxn modelId="{EF99613F-8170-48C0-B281-515BCB31573F}" type="presOf" srcId="{56086196-CC71-4592-8412-AE4450F8B61E}" destId="{DB6A1BC7-EE53-4078-8B6A-3AC731ADC219}" srcOrd="0" destOrd="0" presId="urn:microsoft.com/office/officeart/2005/8/layout/list1"/>
    <dgm:cxn modelId="{5972D742-CC41-46CE-B7B8-CFCC610949C9}" type="presOf" srcId="{EFA47086-92B7-4FF1-BB5C-701B77F0E3B8}" destId="{86E1DDD7-837E-4013-A6AF-A09F03264431}" srcOrd="0" destOrd="1" presId="urn:microsoft.com/office/officeart/2005/8/layout/list1"/>
    <dgm:cxn modelId="{96696D67-D4E3-4CD0-9002-4D077DB196C7}" srcId="{0E6EE786-59A5-4B67-A906-844B60E5B979}" destId="{241C941B-7EDD-41F4-988D-CB7C0D9CDD04}" srcOrd="4" destOrd="0" parTransId="{7F104102-0B1B-4C59-80EE-E2971A1BFB53}" sibTransId="{3EDDEC7F-663A-42ED-979A-FFF1C6C0432D}"/>
    <dgm:cxn modelId="{C9D5E947-3A0A-453D-B87A-49721ACE0049}" srcId="{0E6EE786-59A5-4B67-A906-844B60E5B979}" destId="{DC04EB37-DCA3-460A-B325-CBC07D988D83}" srcOrd="0" destOrd="0" parTransId="{27581D30-3D7B-4C99-B6D8-1AC5C6C04A4E}" sibTransId="{635F30AD-AFFF-46E4-9F3C-F22045F17557}"/>
    <dgm:cxn modelId="{D3C81E51-B304-43C6-9CCF-4C67E997C292}" type="presOf" srcId="{241C941B-7EDD-41F4-988D-CB7C0D9CDD04}" destId="{86E1DDD7-837E-4013-A6AF-A09F03264431}" srcOrd="0" destOrd="4" presId="urn:microsoft.com/office/officeart/2005/8/layout/list1"/>
    <dgm:cxn modelId="{AC9CDE58-18D4-4A37-9C5C-416F3814ACB8}" srcId="{D5835DEA-73B2-4DB2-9C38-6E35D4C3015E}" destId="{0E6EE786-59A5-4B67-A906-844B60E5B979}" srcOrd="1" destOrd="0" parTransId="{E9DEB4B9-CFEB-4DC0-8860-B02115D06E87}" sibTransId="{AA0E740B-E8EC-4974-A819-FE639D5D87B4}"/>
    <dgm:cxn modelId="{C406B87C-FF82-4543-84F3-D02119030215}" type="presOf" srcId="{0E6EE786-59A5-4B67-A906-844B60E5B979}" destId="{5DC8A017-A19D-4731-B16A-F333745F288B}" srcOrd="1" destOrd="0" presId="urn:microsoft.com/office/officeart/2005/8/layout/list1"/>
    <dgm:cxn modelId="{FFA10380-1A8F-4271-810F-073CDF6AD20E}" srcId="{0E6EE786-59A5-4B67-A906-844B60E5B979}" destId="{59DB72FA-8D9E-4081-8545-733308216040}" srcOrd="2" destOrd="0" parTransId="{BDBC2F3D-3683-46E0-A40E-DA0B0A77B6AD}" sibTransId="{BB8C4D31-E0ED-4ABA-BEBD-4BE939B6AF51}"/>
    <dgm:cxn modelId="{AF6AD185-C00C-4DED-A38D-D93CC6243690}" type="presOf" srcId="{A7B8272A-68E2-4EA7-91EB-856518CA9EEB}" destId="{97BBAAE3-E4A7-4BAA-9938-A439358829FD}" srcOrd="0" destOrd="1" presId="urn:microsoft.com/office/officeart/2005/8/layout/list1"/>
    <dgm:cxn modelId="{A0996D8A-8497-4AEE-BB10-35B0553145F4}" srcId="{0E6EE786-59A5-4B67-A906-844B60E5B979}" destId="{65E710FA-A40F-4412-AAEF-45FFF3F7D745}" srcOrd="5" destOrd="0" parTransId="{7DE64316-F3AB-4B99-928F-7682D8C9AAA9}" sibTransId="{2E0D3873-D989-4CE0-9A4B-165F04E2D87F}"/>
    <dgm:cxn modelId="{A0A9788B-5239-4112-B939-C03048939142}" type="presOf" srcId="{ABCBC659-827F-4F71-A642-759CFCB77657}" destId="{97BBAAE3-E4A7-4BAA-9938-A439358829FD}" srcOrd="0" destOrd="0" presId="urn:microsoft.com/office/officeart/2005/8/layout/list1"/>
    <dgm:cxn modelId="{85DF89A3-B03F-44D6-A958-81D00A9A24EC}" type="presOf" srcId="{56086196-CC71-4592-8412-AE4450F8B61E}" destId="{AC84F013-0293-47F2-BEE1-6DB1B8DF18AD}" srcOrd="1" destOrd="0" presId="urn:microsoft.com/office/officeart/2005/8/layout/list1"/>
    <dgm:cxn modelId="{F2E284A5-C6D2-4486-921A-915D241E397C}" srcId="{D5835DEA-73B2-4DB2-9C38-6E35D4C3015E}" destId="{56086196-CC71-4592-8412-AE4450F8B61E}" srcOrd="0" destOrd="0" parTransId="{2FFCE38B-35CC-4791-84BA-3A4F72828F48}" sibTransId="{3CE9CCA5-3509-4FDA-97D4-0D64089CBCA6}"/>
    <dgm:cxn modelId="{38789EB9-639B-44A0-B71A-D63757D3E82B}" srcId="{56086196-CC71-4592-8412-AE4450F8B61E}" destId="{A7B8272A-68E2-4EA7-91EB-856518CA9EEB}" srcOrd="1" destOrd="0" parTransId="{BE6613BD-240E-4187-AEC7-BAAFE6F9F9DC}" sibTransId="{A8741D92-8021-4B31-B1D7-03B9C46998D8}"/>
    <dgm:cxn modelId="{415DD9BB-2494-40C5-9FF1-04CB6C55F44E}" srcId="{56086196-CC71-4592-8412-AE4450F8B61E}" destId="{ABCBC659-827F-4F71-A642-759CFCB77657}" srcOrd="0" destOrd="0" parTransId="{508EB967-1F26-496B-9E16-38FBDE94D677}" sibTransId="{0D93372A-6742-4D85-B1D7-D49A85645CF7}"/>
    <dgm:cxn modelId="{607268E7-1FB9-4855-A996-72409AA15727}" type="presOf" srcId="{DC04EB37-DCA3-460A-B325-CBC07D988D83}" destId="{86E1DDD7-837E-4013-A6AF-A09F03264431}" srcOrd="0" destOrd="0" presId="urn:microsoft.com/office/officeart/2005/8/layout/list1"/>
    <dgm:cxn modelId="{731E0DEF-CE8D-4EB4-B43B-D23A4810E719}" srcId="{0E6EE786-59A5-4B67-A906-844B60E5B979}" destId="{EFA47086-92B7-4FF1-BB5C-701B77F0E3B8}" srcOrd="1" destOrd="0" parTransId="{B062A51F-ADDC-4613-B107-6701BDF552B7}" sibTransId="{5430B0DD-829E-4E9C-AE9B-1A46D664EEBF}"/>
    <dgm:cxn modelId="{5B5469F2-9053-4927-B8D3-C97374598218}" type="presOf" srcId="{65E710FA-A40F-4412-AAEF-45FFF3F7D745}" destId="{86E1DDD7-837E-4013-A6AF-A09F03264431}" srcOrd="0" destOrd="5" presId="urn:microsoft.com/office/officeart/2005/8/layout/list1"/>
    <dgm:cxn modelId="{A95B80F6-8A81-4C43-8464-2AA5E8977884}" srcId="{0E6EE786-59A5-4B67-A906-844B60E5B979}" destId="{A481BED7-738B-48AC-858B-1D5372357F85}" srcOrd="3" destOrd="0" parTransId="{A2C80D79-74A2-420D-BAA1-25AADF2BCF74}" sibTransId="{40351319-DB77-409F-96AB-0D5F124904CC}"/>
    <dgm:cxn modelId="{C1668A79-2F05-46A0-BCCA-2038D2C4E54D}" type="presParOf" srcId="{6D998B21-1873-4CF9-8EE6-3ED4FA283839}" destId="{2DD4D8C9-C25D-4FFB-BB0E-DDC84941B165}" srcOrd="0" destOrd="0" presId="urn:microsoft.com/office/officeart/2005/8/layout/list1"/>
    <dgm:cxn modelId="{D49F4452-9E89-47B3-A5BA-BA439D566A1B}" type="presParOf" srcId="{2DD4D8C9-C25D-4FFB-BB0E-DDC84941B165}" destId="{DB6A1BC7-EE53-4078-8B6A-3AC731ADC219}" srcOrd="0" destOrd="0" presId="urn:microsoft.com/office/officeart/2005/8/layout/list1"/>
    <dgm:cxn modelId="{79E01F46-4651-4A42-A201-03D4AC67CEC4}" type="presParOf" srcId="{2DD4D8C9-C25D-4FFB-BB0E-DDC84941B165}" destId="{AC84F013-0293-47F2-BEE1-6DB1B8DF18AD}" srcOrd="1" destOrd="0" presId="urn:microsoft.com/office/officeart/2005/8/layout/list1"/>
    <dgm:cxn modelId="{B749D6E1-AA1F-4B73-BFAD-80A4D38874BA}" type="presParOf" srcId="{6D998B21-1873-4CF9-8EE6-3ED4FA283839}" destId="{69728047-A002-4917-8E08-6B3DF18DC521}" srcOrd="1" destOrd="0" presId="urn:microsoft.com/office/officeart/2005/8/layout/list1"/>
    <dgm:cxn modelId="{901DBFE9-0453-4911-BCB8-17C719DCEC89}" type="presParOf" srcId="{6D998B21-1873-4CF9-8EE6-3ED4FA283839}" destId="{97BBAAE3-E4A7-4BAA-9938-A439358829FD}" srcOrd="2" destOrd="0" presId="urn:microsoft.com/office/officeart/2005/8/layout/list1"/>
    <dgm:cxn modelId="{BF972CFD-BB80-41BB-86E4-3898CAC46951}" type="presParOf" srcId="{6D998B21-1873-4CF9-8EE6-3ED4FA283839}" destId="{05A0EBC9-428E-421C-99E5-C17957A12AF2}" srcOrd="3" destOrd="0" presId="urn:microsoft.com/office/officeart/2005/8/layout/list1"/>
    <dgm:cxn modelId="{21E74B1C-D487-4A38-B608-51F49D63AFA2}" type="presParOf" srcId="{6D998B21-1873-4CF9-8EE6-3ED4FA283839}" destId="{29364286-887A-4EB3-988C-0DF4A0A15E28}" srcOrd="4" destOrd="0" presId="urn:microsoft.com/office/officeart/2005/8/layout/list1"/>
    <dgm:cxn modelId="{C74D67C4-78BE-4B9D-86AF-4704F8FD7876}" type="presParOf" srcId="{29364286-887A-4EB3-988C-0DF4A0A15E28}" destId="{F54CF19B-280B-47BF-BB23-2CDAE1802189}" srcOrd="0" destOrd="0" presId="urn:microsoft.com/office/officeart/2005/8/layout/list1"/>
    <dgm:cxn modelId="{519D53A5-EE8A-4C9A-9885-CD4AB126AD1D}" type="presParOf" srcId="{29364286-887A-4EB3-988C-0DF4A0A15E28}" destId="{5DC8A017-A19D-4731-B16A-F333745F288B}" srcOrd="1" destOrd="0" presId="urn:microsoft.com/office/officeart/2005/8/layout/list1"/>
    <dgm:cxn modelId="{9483A11F-DFE5-4D43-9DF1-B4FD82C757F3}" type="presParOf" srcId="{6D998B21-1873-4CF9-8EE6-3ED4FA283839}" destId="{AC99B61F-5B73-49FF-9D04-7EEA5E3A91BB}" srcOrd="5" destOrd="0" presId="urn:microsoft.com/office/officeart/2005/8/layout/list1"/>
    <dgm:cxn modelId="{FA5E0399-2033-4654-80EA-204031279144}" type="presParOf" srcId="{6D998B21-1873-4CF9-8EE6-3ED4FA283839}" destId="{86E1DDD7-837E-4013-A6AF-A09F03264431}"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5610C0F-6EA4-4A12-B22D-35AFFCA8A1B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038CD514-7C35-46F3-A244-6FE01CBA6877}" type="pres">
      <dgm:prSet presAssocID="{25610C0F-6EA4-4A12-B22D-35AFFCA8A1B0}" presName="linear" presStyleCnt="0">
        <dgm:presLayoutVars>
          <dgm:animLvl val="lvl"/>
          <dgm:resizeHandles val="exact"/>
        </dgm:presLayoutVars>
      </dgm:prSet>
      <dgm:spPr/>
    </dgm:pt>
  </dgm:ptLst>
  <dgm:cxnLst>
    <dgm:cxn modelId="{4B2F2461-0A07-4DD5-A685-8D5D4F8374D4}" type="presOf" srcId="{25610C0F-6EA4-4A12-B22D-35AFFCA8A1B0}" destId="{038CD514-7C35-46F3-A244-6FE01CBA687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5835DEA-73B2-4DB2-9C38-6E35D4C3015E}" type="doc">
      <dgm:prSet loTypeId="urn:microsoft.com/office/officeart/2005/8/layout/list1" loCatId="list" qsTypeId="urn:microsoft.com/office/officeart/2005/8/quickstyle/3d1" qsCatId="3D" csTypeId="urn:microsoft.com/office/officeart/2018/5/colors/Iconchunking_neutralbg_accent4_2" csCatId="accent4" phldr="1"/>
      <dgm:spPr/>
      <dgm:t>
        <a:bodyPr/>
        <a:lstStyle/>
        <a:p>
          <a:endParaRPr lang="en-US"/>
        </a:p>
      </dgm:t>
    </dgm:pt>
    <dgm:pt modelId="{56086196-CC71-4592-8412-AE4450F8B61E}">
      <dgm:prSet custT="1"/>
      <dgm:spPr/>
      <dgm:t>
        <a:bodyPr/>
        <a:lstStyle/>
        <a:p>
          <a:r>
            <a:rPr lang="en-US" sz="2400" b="1" i="0"/>
            <a:t>Microsoft SQL Server:</a:t>
          </a:r>
          <a:endParaRPr lang="en-US" sz="2400" b="0">
            <a:latin typeface="ADLaM Display" panose="02010000000000000000" pitchFamily="2" charset="0"/>
            <a:ea typeface="ADLaM Display" panose="02010000000000000000" pitchFamily="2" charset="0"/>
            <a:cs typeface="ADLaM Display" panose="02010000000000000000" pitchFamily="2" charset="0"/>
          </a:endParaRPr>
        </a:p>
      </dgm:t>
    </dgm:pt>
    <dgm:pt modelId="{2FFCE38B-35CC-4791-84BA-3A4F72828F48}" type="parTrans" cxnId="{F2E284A5-C6D2-4486-921A-915D241E397C}">
      <dgm:prSet/>
      <dgm:spPr/>
      <dgm:t>
        <a:bodyPr/>
        <a:lstStyle/>
        <a:p>
          <a:endParaRPr lang="en-US"/>
        </a:p>
      </dgm:t>
    </dgm:pt>
    <dgm:pt modelId="{3CE9CCA5-3509-4FDA-97D4-0D64089CBCA6}" type="sibTrans" cxnId="{F2E284A5-C6D2-4486-921A-915D241E397C}">
      <dgm:prSet/>
      <dgm:spPr/>
      <dgm:t>
        <a:bodyPr/>
        <a:lstStyle/>
        <a:p>
          <a:endParaRPr lang="en-US"/>
        </a:p>
      </dgm:t>
    </dgm:pt>
    <dgm:pt modelId="{0E6EE786-59A5-4B67-A906-844B60E5B979}">
      <dgm:prSet custT="1"/>
      <dgm:spPr/>
      <dgm:t>
        <a:bodyPr/>
        <a:lstStyle/>
        <a:p>
          <a:pPr marL="0" lvl="0" indent="0" algn="l" defTabSz="1066800">
            <a:lnSpc>
              <a:spcPct val="90000"/>
            </a:lnSpc>
            <a:spcBef>
              <a:spcPct val="0"/>
            </a:spcBef>
            <a:spcAft>
              <a:spcPct val="35000"/>
            </a:spcAft>
            <a:buNone/>
          </a:pPr>
          <a:r>
            <a:rPr lang="en-US" sz="2400" b="1" i="0" kern="1200">
              <a:solidFill>
                <a:prstClr val="white"/>
              </a:solidFill>
              <a:latin typeface="Aptos" panose="02110004020202020204"/>
              <a:ea typeface="+mn-ea"/>
              <a:cs typeface="+mn-cs"/>
            </a:rPr>
            <a:t>Key Features: </a:t>
          </a:r>
        </a:p>
      </dgm:t>
    </dgm:pt>
    <dgm:pt modelId="{E9DEB4B9-CFEB-4DC0-8860-B02115D06E87}" type="parTrans" cxnId="{AC9CDE58-18D4-4A37-9C5C-416F3814ACB8}">
      <dgm:prSet/>
      <dgm:spPr/>
      <dgm:t>
        <a:bodyPr/>
        <a:lstStyle/>
        <a:p>
          <a:endParaRPr lang="en-US"/>
        </a:p>
      </dgm:t>
    </dgm:pt>
    <dgm:pt modelId="{AA0E740B-E8EC-4974-A819-FE639D5D87B4}" type="sibTrans" cxnId="{AC9CDE58-18D4-4A37-9C5C-416F3814ACB8}">
      <dgm:prSet/>
      <dgm:spPr/>
      <dgm:t>
        <a:bodyPr/>
        <a:lstStyle/>
        <a:p>
          <a:endParaRPr lang="en-US"/>
        </a:p>
      </dgm:t>
    </dgm:pt>
    <dgm:pt modelId="{DC04EB37-DCA3-460A-B325-CBC07D988D83}">
      <dgm:prSet custT="1"/>
      <dgm:spPr/>
      <dgm:t>
        <a:bodyPr/>
        <a:lstStyle/>
        <a:p>
          <a:pPr>
            <a:buFont typeface="Arial" panose="020B0604020202020204" pitchFamily="34" charset="0"/>
            <a:buChar char="•"/>
          </a:pPr>
          <a:r>
            <a:rPr lang="en-US" sz="2400" b="1" i="0" kern="1200">
              <a:solidFill>
                <a:prstClr val="black">
                  <a:hueOff val="0"/>
                  <a:satOff val="0"/>
                  <a:lumOff val="0"/>
                  <a:alphaOff val="0"/>
                </a:prstClr>
              </a:solidFill>
              <a:latin typeface="Aptos" panose="02110004020202020204"/>
              <a:ea typeface="+mn-ea"/>
              <a:cs typeface="+mn-cs"/>
            </a:rPr>
            <a:t>High-Performance Database Engine</a:t>
          </a:r>
        </a:p>
      </dgm:t>
    </dgm:pt>
    <dgm:pt modelId="{635F30AD-AFFF-46E4-9F3C-F22045F17557}" type="sibTrans" cxnId="{C9D5E947-3A0A-453D-B87A-49721ACE0049}">
      <dgm:prSet/>
      <dgm:spPr/>
      <dgm:t>
        <a:bodyPr/>
        <a:lstStyle/>
        <a:p>
          <a:endParaRPr lang="en-US"/>
        </a:p>
      </dgm:t>
    </dgm:pt>
    <dgm:pt modelId="{27581D30-3D7B-4C99-B6D8-1AC5C6C04A4E}" type="parTrans" cxnId="{C9D5E947-3A0A-453D-B87A-49721ACE0049}">
      <dgm:prSet/>
      <dgm:spPr/>
      <dgm:t>
        <a:bodyPr/>
        <a:lstStyle/>
        <a:p>
          <a:endParaRPr lang="en-US"/>
        </a:p>
      </dgm:t>
    </dgm:pt>
    <dgm:pt modelId="{ABCBC659-827F-4F71-A642-759CFCB77657}">
      <dgm:prSet custT="1"/>
      <dgm:spPr/>
      <dgm:t>
        <a:bodyPr/>
        <a:lstStyle/>
        <a:p>
          <a:pPr>
            <a:lnSpc>
              <a:spcPct val="100000"/>
            </a:lnSpc>
            <a:buNone/>
          </a:pPr>
          <a:r>
            <a:rPr lang="en-US" sz="1800" b="0" i="0" kern="1200" dirty="0"/>
            <a:t>Microsoft SQL Server stands out as a preferred RDBMS for developers due to its rich feature set, developer-friendly tools, and seamless integration with modern application ecosystems</a:t>
          </a:r>
          <a:r>
            <a:rPr lang="en-US" sz="1800" b="0" kern="1200" dirty="0">
              <a:solidFill>
                <a:prstClr val="black">
                  <a:hueOff val="0"/>
                  <a:satOff val="0"/>
                  <a:lumOff val="0"/>
                  <a:alphaOff val="0"/>
                </a:prstClr>
              </a:solidFill>
              <a:latin typeface="Aptos" panose="02110004020202020204"/>
              <a:ea typeface="+mn-ea"/>
              <a:cs typeface="+mn-cs"/>
            </a:rPr>
            <a:t>.</a:t>
          </a:r>
          <a:r>
            <a:rPr lang="en-US" sz="1800" b="0" i="0" kern="1200" dirty="0"/>
            <a:t> It supports transactional processing, business intelligence, and cloud integration</a:t>
          </a:r>
          <a:endParaRPr lang="en-US" sz="1800" b="0" kern="1200" dirty="0">
            <a:solidFill>
              <a:prstClr val="black">
                <a:hueOff val="0"/>
                <a:satOff val="0"/>
                <a:lumOff val="0"/>
                <a:alphaOff val="0"/>
              </a:prstClr>
            </a:solidFill>
            <a:latin typeface="Aptos" panose="02110004020202020204"/>
            <a:ea typeface="+mn-ea"/>
            <a:cs typeface="+mn-cs"/>
          </a:endParaRPr>
        </a:p>
      </dgm:t>
    </dgm:pt>
    <dgm:pt modelId="{0D93372A-6742-4D85-B1D7-D49A85645CF7}" type="sibTrans" cxnId="{415DD9BB-2494-40C5-9FF1-04CB6C55F44E}">
      <dgm:prSet/>
      <dgm:spPr/>
      <dgm:t>
        <a:bodyPr/>
        <a:lstStyle/>
        <a:p>
          <a:endParaRPr lang="en-US"/>
        </a:p>
      </dgm:t>
    </dgm:pt>
    <dgm:pt modelId="{508EB967-1F26-496B-9E16-38FBDE94D677}" type="parTrans" cxnId="{415DD9BB-2494-40C5-9FF1-04CB6C55F44E}">
      <dgm:prSet/>
      <dgm:spPr/>
      <dgm:t>
        <a:bodyPr/>
        <a:lstStyle/>
        <a:p>
          <a:endParaRPr lang="en-US"/>
        </a:p>
      </dgm:t>
    </dgm:pt>
    <dgm:pt modelId="{86DDBD58-BE0A-4DDD-9D2B-F6DB69C71310}">
      <dgm:prSet custT="1"/>
      <dgm:spPr/>
      <dgm:t>
        <a:bodyPr/>
        <a:lstStyle/>
        <a:p>
          <a:r>
            <a:rPr lang="en-US" sz="2400" b="1" i="0" kern="1200"/>
            <a:t>Advanced Security Features</a:t>
          </a:r>
          <a:endParaRPr lang="en-US" sz="2400" b="0" kern="1200"/>
        </a:p>
      </dgm:t>
    </dgm:pt>
    <dgm:pt modelId="{A61FB369-8536-4998-86E0-BB1C0F9DA758}" type="parTrans" cxnId="{41EE1779-9EE9-4B40-B6F7-6B8EE3FEF1E3}">
      <dgm:prSet/>
      <dgm:spPr/>
      <dgm:t>
        <a:bodyPr/>
        <a:lstStyle/>
        <a:p>
          <a:endParaRPr lang="en-US"/>
        </a:p>
      </dgm:t>
    </dgm:pt>
    <dgm:pt modelId="{EBFA0882-CB74-4F78-ACF7-36852DB7F56E}" type="sibTrans" cxnId="{41EE1779-9EE9-4B40-B6F7-6B8EE3FEF1E3}">
      <dgm:prSet/>
      <dgm:spPr/>
      <dgm:t>
        <a:bodyPr/>
        <a:lstStyle/>
        <a:p>
          <a:endParaRPr lang="en-US"/>
        </a:p>
      </dgm:t>
    </dgm:pt>
    <dgm:pt modelId="{9AD408BF-BE89-458F-B66E-8C135B35B54C}">
      <dgm:prSet custT="1"/>
      <dgm:spPr/>
      <dgm:t>
        <a:bodyPr/>
        <a:lstStyle/>
        <a:p>
          <a:r>
            <a:rPr lang="en-US" sz="2400" b="1" i="0" kern="1200"/>
            <a:t>Developer-Friendly Tools</a:t>
          </a:r>
          <a:endParaRPr lang="en-US" sz="2400" b="0" kern="1200"/>
        </a:p>
      </dgm:t>
    </dgm:pt>
    <dgm:pt modelId="{3A44EA4D-B014-4FD9-BC1F-795FA4700F4E}" type="parTrans" cxnId="{BC02F095-4087-41DD-83E7-2B656DB2F450}">
      <dgm:prSet/>
      <dgm:spPr/>
      <dgm:t>
        <a:bodyPr/>
        <a:lstStyle/>
        <a:p>
          <a:endParaRPr lang="en-US"/>
        </a:p>
      </dgm:t>
    </dgm:pt>
    <dgm:pt modelId="{4DFA30D4-434C-42BB-BBF3-12732B8E56F9}" type="sibTrans" cxnId="{BC02F095-4087-41DD-83E7-2B656DB2F450}">
      <dgm:prSet/>
      <dgm:spPr/>
      <dgm:t>
        <a:bodyPr/>
        <a:lstStyle/>
        <a:p>
          <a:endParaRPr lang="en-US"/>
        </a:p>
      </dgm:t>
    </dgm:pt>
    <dgm:pt modelId="{9D2278F2-41A2-4E79-88BC-6A2C992611F6}">
      <dgm:prSet custT="1"/>
      <dgm:spPr/>
      <dgm:t>
        <a:bodyPr/>
        <a:lstStyle/>
        <a:p>
          <a:r>
            <a:rPr lang="en-US" sz="2400" b="1" i="0" kern="1200"/>
            <a:t>Scalability &amp; Flexibility</a:t>
          </a:r>
          <a:endParaRPr lang="en-US" sz="2400" b="0" kern="1200"/>
        </a:p>
      </dgm:t>
    </dgm:pt>
    <dgm:pt modelId="{CA430D75-8CE0-4A54-9D2F-F04E10BBA946}" type="parTrans" cxnId="{B1FC839C-2D70-45C7-8780-81C17498F5D9}">
      <dgm:prSet/>
      <dgm:spPr/>
      <dgm:t>
        <a:bodyPr/>
        <a:lstStyle/>
        <a:p>
          <a:endParaRPr lang="en-US"/>
        </a:p>
      </dgm:t>
    </dgm:pt>
    <dgm:pt modelId="{D5D198C0-F795-4CB6-B5BA-90E38B547F00}" type="sibTrans" cxnId="{B1FC839C-2D70-45C7-8780-81C17498F5D9}">
      <dgm:prSet/>
      <dgm:spPr/>
      <dgm:t>
        <a:bodyPr/>
        <a:lstStyle/>
        <a:p>
          <a:endParaRPr lang="en-US"/>
        </a:p>
      </dgm:t>
    </dgm:pt>
    <dgm:pt modelId="{88B1D8E2-E6A2-4723-B6B5-F12193D5B8E7}">
      <dgm:prSet custT="1"/>
      <dgm:spPr/>
      <dgm:t>
        <a:bodyPr/>
        <a:lstStyle/>
        <a:p>
          <a:r>
            <a:rPr lang="en-US" sz="2400" b="1" i="0" kern="1200"/>
            <a:t>Strong Ecosystem &amp; Community</a:t>
          </a:r>
          <a:endParaRPr lang="en-US" sz="2400" b="0" kern="1200"/>
        </a:p>
      </dgm:t>
    </dgm:pt>
    <dgm:pt modelId="{77BE94ED-14EC-4348-B0F4-3D2ED4AADF91}" type="parTrans" cxnId="{E70D1876-FA03-4161-A070-BCAEF87B17E8}">
      <dgm:prSet/>
      <dgm:spPr/>
      <dgm:t>
        <a:bodyPr/>
        <a:lstStyle/>
        <a:p>
          <a:endParaRPr lang="en-US"/>
        </a:p>
      </dgm:t>
    </dgm:pt>
    <dgm:pt modelId="{655647AF-7DE4-4E27-AC0F-5CF730A972BB}" type="sibTrans" cxnId="{E70D1876-FA03-4161-A070-BCAEF87B17E8}">
      <dgm:prSet/>
      <dgm:spPr/>
      <dgm:t>
        <a:bodyPr/>
        <a:lstStyle/>
        <a:p>
          <a:endParaRPr lang="en-US"/>
        </a:p>
      </dgm:t>
    </dgm:pt>
    <dgm:pt modelId="{6D998B21-1873-4CF9-8EE6-3ED4FA283839}" type="pres">
      <dgm:prSet presAssocID="{D5835DEA-73B2-4DB2-9C38-6E35D4C3015E}" presName="linear" presStyleCnt="0">
        <dgm:presLayoutVars>
          <dgm:dir/>
          <dgm:animLvl val="lvl"/>
          <dgm:resizeHandles val="exact"/>
        </dgm:presLayoutVars>
      </dgm:prSet>
      <dgm:spPr/>
    </dgm:pt>
    <dgm:pt modelId="{2DD4D8C9-C25D-4FFB-BB0E-DDC84941B165}" type="pres">
      <dgm:prSet presAssocID="{56086196-CC71-4592-8412-AE4450F8B61E}" presName="parentLin" presStyleCnt="0"/>
      <dgm:spPr/>
    </dgm:pt>
    <dgm:pt modelId="{DB6A1BC7-EE53-4078-8B6A-3AC731ADC219}" type="pres">
      <dgm:prSet presAssocID="{56086196-CC71-4592-8412-AE4450F8B61E}" presName="parentLeftMargin" presStyleLbl="node1" presStyleIdx="0" presStyleCnt="2"/>
      <dgm:spPr/>
    </dgm:pt>
    <dgm:pt modelId="{AC84F013-0293-47F2-BEE1-6DB1B8DF18AD}" type="pres">
      <dgm:prSet presAssocID="{56086196-CC71-4592-8412-AE4450F8B61E}" presName="parentText" presStyleLbl="node1" presStyleIdx="0" presStyleCnt="2" custScaleX="78920" custScaleY="36098" custLinFactNeighborX="-86901" custLinFactNeighborY="-38616">
        <dgm:presLayoutVars>
          <dgm:chMax val="0"/>
          <dgm:bulletEnabled val="1"/>
        </dgm:presLayoutVars>
      </dgm:prSet>
      <dgm:spPr/>
    </dgm:pt>
    <dgm:pt modelId="{69728047-A002-4917-8E08-6B3DF18DC521}" type="pres">
      <dgm:prSet presAssocID="{56086196-CC71-4592-8412-AE4450F8B61E}" presName="negativeSpace" presStyleCnt="0"/>
      <dgm:spPr/>
    </dgm:pt>
    <dgm:pt modelId="{97BBAAE3-E4A7-4BAA-9938-A439358829FD}" type="pres">
      <dgm:prSet presAssocID="{56086196-CC71-4592-8412-AE4450F8B61E}" presName="childText" presStyleLbl="conFgAcc1" presStyleIdx="0" presStyleCnt="2" custScaleY="73565" custLinFactNeighborY="-4834">
        <dgm:presLayoutVars>
          <dgm:bulletEnabled val="1"/>
        </dgm:presLayoutVars>
      </dgm:prSet>
      <dgm:spPr/>
    </dgm:pt>
    <dgm:pt modelId="{05A0EBC9-428E-421C-99E5-C17957A12AF2}" type="pres">
      <dgm:prSet presAssocID="{3CE9CCA5-3509-4FDA-97D4-0D64089CBCA6}" presName="spaceBetweenRectangles" presStyleCnt="0"/>
      <dgm:spPr/>
    </dgm:pt>
    <dgm:pt modelId="{29364286-887A-4EB3-988C-0DF4A0A15E28}" type="pres">
      <dgm:prSet presAssocID="{0E6EE786-59A5-4B67-A906-844B60E5B979}" presName="parentLin" presStyleCnt="0"/>
      <dgm:spPr/>
    </dgm:pt>
    <dgm:pt modelId="{F54CF19B-280B-47BF-BB23-2CDAE1802189}" type="pres">
      <dgm:prSet presAssocID="{0E6EE786-59A5-4B67-A906-844B60E5B979}" presName="parentLeftMargin" presStyleLbl="node1" presStyleIdx="0" presStyleCnt="2"/>
      <dgm:spPr/>
    </dgm:pt>
    <dgm:pt modelId="{5DC8A017-A19D-4731-B16A-F333745F288B}" type="pres">
      <dgm:prSet presAssocID="{0E6EE786-59A5-4B67-A906-844B60E5B979}" presName="parentText" presStyleLbl="node1" presStyleIdx="1" presStyleCnt="2" custScaleX="70104" custScaleY="34735" custLinFactNeighborX="-70789" custLinFactNeighborY="-17422">
        <dgm:presLayoutVars>
          <dgm:chMax val="0"/>
          <dgm:bulletEnabled val="1"/>
        </dgm:presLayoutVars>
      </dgm:prSet>
      <dgm:spPr/>
    </dgm:pt>
    <dgm:pt modelId="{AC99B61F-5B73-49FF-9D04-7EEA5E3A91BB}" type="pres">
      <dgm:prSet presAssocID="{0E6EE786-59A5-4B67-A906-844B60E5B979}" presName="negativeSpace" presStyleCnt="0"/>
      <dgm:spPr/>
    </dgm:pt>
    <dgm:pt modelId="{86E1DDD7-837E-4013-A6AF-A09F03264431}" type="pres">
      <dgm:prSet presAssocID="{0E6EE786-59A5-4B67-A906-844B60E5B979}" presName="childText" presStyleLbl="conFgAcc1" presStyleIdx="1" presStyleCnt="2" custScaleY="85723" custLinFactNeighborY="37720">
        <dgm:presLayoutVars>
          <dgm:bulletEnabled val="1"/>
        </dgm:presLayoutVars>
      </dgm:prSet>
      <dgm:spPr/>
    </dgm:pt>
  </dgm:ptLst>
  <dgm:cxnLst>
    <dgm:cxn modelId="{7B760D05-53D8-449C-AE53-0B323E9A444A}" type="presOf" srcId="{D5835DEA-73B2-4DB2-9C38-6E35D4C3015E}" destId="{6D998B21-1873-4CF9-8EE6-3ED4FA283839}" srcOrd="0" destOrd="0" presId="urn:microsoft.com/office/officeart/2005/8/layout/list1"/>
    <dgm:cxn modelId="{3FB46C16-DB70-4678-8FA6-6B2CC242F44A}" type="presOf" srcId="{0E6EE786-59A5-4B67-A906-844B60E5B979}" destId="{F54CF19B-280B-47BF-BB23-2CDAE1802189}" srcOrd="0" destOrd="0" presId="urn:microsoft.com/office/officeart/2005/8/layout/list1"/>
    <dgm:cxn modelId="{74F03432-F21B-4CDF-8EDD-36D80CF81BD6}" type="presOf" srcId="{9AD408BF-BE89-458F-B66E-8C135B35B54C}" destId="{86E1DDD7-837E-4013-A6AF-A09F03264431}" srcOrd="0" destOrd="2" presId="urn:microsoft.com/office/officeart/2005/8/layout/list1"/>
    <dgm:cxn modelId="{EF99613F-8170-48C0-B281-515BCB31573F}" type="presOf" srcId="{56086196-CC71-4592-8412-AE4450F8B61E}" destId="{DB6A1BC7-EE53-4078-8B6A-3AC731ADC219}" srcOrd="0" destOrd="0" presId="urn:microsoft.com/office/officeart/2005/8/layout/list1"/>
    <dgm:cxn modelId="{C9D5E947-3A0A-453D-B87A-49721ACE0049}" srcId="{0E6EE786-59A5-4B67-A906-844B60E5B979}" destId="{DC04EB37-DCA3-460A-B325-CBC07D988D83}" srcOrd="0" destOrd="0" parTransId="{27581D30-3D7B-4C99-B6D8-1AC5C6C04A4E}" sibTransId="{635F30AD-AFFF-46E4-9F3C-F22045F17557}"/>
    <dgm:cxn modelId="{E70D1876-FA03-4161-A070-BCAEF87B17E8}" srcId="{0E6EE786-59A5-4B67-A906-844B60E5B979}" destId="{88B1D8E2-E6A2-4723-B6B5-F12193D5B8E7}" srcOrd="4" destOrd="0" parTransId="{77BE94ED-14EC-4348-B0F4-3D2ED4AADF91}" sibTransId="{655647AF-7DE4-4E27-AC0F-5CF730A972BB}"/>
    <dgm:cxn modelId="{9CA13A77-632E-46FC-892F-7F1D081C3674}" type="presOf" srcId="{88B1D8E2-E6A2-4723-B6B5-F12193D5B8E7}" destId="{86E1DDD7-837E-4013-A6AF-A09F03264431}" srcOrd="0" destOrd="4" presId="urn:microsoft.com/office/officeart/2005/8/layout/list1"/>
    <dgm:cxn modelId="{AC9CDE58-18D4-4A37-9C5C-416F3814ACB8}" srcId="{D5835DEA-73B2-4DB2-9C38-6E35D4C3015E}" destId="{0E6EE786-59A5-4B67-A906-844B60E5B979}" srcOrd="1" destOrd="0" parTransId="{E9DEB4B9-CFEB-4DC0-8860-B02115D06E87}" sibTransId="{AA0E740B-E8EC-4974-A819-FE639D5D87B4}"/>
    <dgm:cxn modelId="{41EE1779-9EE9-4B40-B6F7-6B8EE3FEF1E3}" srcId="{0E6EE786-59A5-4B67-A906-844B60E5B979}" destId="{86DDBD58-BE0A-4DDD-9D2B-F6DB69C71310}" srcOrd="1" destOrd="0" parTransId="{A61FB369-8536-4998-86E0-BB1C0F9DA758}" sibTransId="{EBFA0882-CB74-4F78-ACF7-36852DB7F56E}"/>
    <dgm:cxn modelId="{C406B87C-FF82-4543-84F3-D02119030215}" type="presOf" srcId="{0E6EE786-59A5-4B67-A906-844B60E5B979}" destId="{5DC8A017-A19D-4731-B16A-F333745F288B}" srcOrd="1" destOrd="0" presId="urn:microsoft.com/office/officeart/2005/8/layout/list1"/>
    <dgm:cxn modelId="{A0A9788B-5239-4112-B939-C03048939142}" type="presOf" srcId="{ABCBC659-827F-4F71-A642-759CFCB77657}" destId="{97BBAAE3-E4A7-4BAA-9938-A439358829FD}" srcOrd="0" destOrd="0" presId="urn:microsoft.com/office/officeart/2005/8/layout/list1"/>
    <dgm:cxn modelId="{A3971F8E-076A-4C16-AB98-A7FDC55D9A2E}" type="presOf" srcId="{86DDBD58-BE0A-4DDD-9D2B-F6DB69C71310}" destId="{86E1DDD7-837E-4013-A6AF-A09F03264431}" srcOrd="0" destOrd="1" presId="urn:microsoft.com/office/officeart/2005/8/layout/list1"/>
    <dgm:cxn modelId="{BC02F095-4087-41DD-83E7-2B656DB2F450}" srcId="{0E6EE786-59A5-4B67-A906-844B60E5B979}" destId="{9AD408BF-BE89-458F-B66E-8C135B35B54C}" srcOrd="2" destOrd="0" parTransId="{3A44EA4D-B014-4FD9-BC1F-795FA4700F4E}" sibTransId="{4DFA30D4-434C-42BB-BBF3-12732B8E56F9}"/>
    <dgm:cxn modelId="{B1FC839C-2D70-45C7-8780-81C17498F5D9}" srcId="{0E6EE786-59A5-4B67-A906-844B60E5B979}" destId="{9D2278F2-41A2-4E79-88BC-6A2C992611F6}" srcOrd="3" destOrd="0" parTransId="{CA430D75-8CE0-4A54-9D2F-F04E10BBA946}" sibTransId="{D5D198C0-F795-4CB6-B5BA-90E38B547F00}"/>
    <dgm:cxn modelId="{85DF89A3-B03F-44D6-A958-81D00A9A24EC}" type="presOf" srcId="{56086196-CC71-4592-8412-AE4450F8B61E}" destId="{AC84F013-0293-47F2-BEE1-6DB1B8DF18AD}" srcOrd="1" destOrd="0" presId="urn:microsoft.com/office/officeart/2005/8/layout/list1"/>
    <dgm:cxn modelId="{F2E284A5-C6D2-4486-921A-915D241E397C}" srcId="{D5835DEA-73B2-4DB2-9C38-6E35D4C3015E}" destId="{56086196-CC71-4592-8412-AE4450F8B61E}" srcOrd="0" destOrd="0" parTransId="{2FFCE38B-35CC-4791-84BA-3A4F72828F48}" sibTransId="{3CE9CCA5-3509-4FDA-97D4-0D64089CBCA6}"/>
    <dgm:cxn modelId="{B83C28B4-5A65-4F63-955C-95E24D59DD7A}" type="presOf" srcId="{9D2278F2-41A2-4E79-88BC-6A2C992611F6}" destId="{86E1DDD7-837E-4013-A6AF-A09F03264431}" srcOrd="0" destOrd="3" presId="urn:microsoft.com/office/officeart/2005/8/layout/list1"/>
    <dgm:cxn modelId="{415DD9BB-2494-40C5-9FF1-04CB6C55F44E}" srcId="{56086196-CC71-4592-8412-AE4450F8B61E}" destId="{ABCBC659-827F-4F71-A642-759CFCB77657}" srcOrd="0" destOrd="0" parTransId="{508EB967-1F26-496B-9E16-38FBDE94D677}" sibTransId="{0D93372A-6742-4D85-B1D7-D49A85645CF7}"/>
    <dgm:cxn modelId="{607268E7-1FB9-4855-A996-72409AA15727}" type="presOf" srcId="{DC04EB37-DCA3-460A-B325-CBC07D988D83}" destId="{86E1DDD7-837E-4013-A6AF-A09F03264431}" srcOrd="0" destOrd="0" presId="urn:microsoft.com/office/officeart/2005/8/layout/list1"/>
    <dgm:cxn modelId="{C1668A79-2F05-46A0-BCCA-2038D2C4E54D}" type="presParOf" srcId="{6D998B21-1873-4CF9-8EE6-3ED4FA283839}" destId="{2DD4D8C9-C25D-4FFB-BB0E-DDC84941B165}" srcOrd="0" destOrd="0" presId="urn:microsoft.com/office/officeart/2005/8/layout/list1"/>
    <dgm:cxn modelId="{D49F4452-9E89-47B3-A5BA-BA439D566A1B}" type="presParOf" srcId="{2DD4D8C9-C25D-4FFB-BB0E-DDC84941B165}" destId="{DB6A1BC7-EE53-4078-8B6A-3AC731ADC219}" srcOrd="0" destOrd="0" presId="urn:microsoft.com/office/officeart/2005/8/layout/list1"/>
    <dgm:cxn modelId="{79E01F46-4651-4A42-A201-03D4AC67CEC4}" type="presParOf" srcId="{2DD4D8C9-C25D-4FFB-BB0E-DDC84941B165}" destId="{AC84F013-0293-47F2-BEE1-6DB1B8DF18AD}" srcOrd="1" destOrd="0" presId="urn:microsoft.com/office/officeart/2005/8/layout/list1"/>
    <dgm:cxn modelId="{B749D6E1-AA1F-4B73-BFAD-80A4D38874BA}" type="presParOf" srcId="{6D998B21-1873-4CF9-8EE6-3ED4FA283839}" destId="{69728047-A002-4917-8E08-6B3DF18DC521}" srcOrd="1" destOrd="0" presId="urn:microsoft.com/office/officeart/2005/8/layout/list1"/>
    <dgm:cxn modelId="{901DBFE9-0453-4911-BCB8-17C719DCEC89}" type="presParOf" srcId="{6D998B21-1873-4CF9-8EE6-3ED4FA283839}" destId="{97BBAAE3-E4A7-4BAA-9938-A439358829FD}" srcOrd="2" destOrd="0" presId="urn:microsoft.com/office/officeart/2005/8/layout/list1"/>
    <dgm:cxn modelId="{BF972CFD-BB80-41BB-86E4-3898CAC46951}" type="presParOf" srcId="{6D998B21-1873-4CF9-8EE6-3ED4FA283839}" destId="{05A0EBC9-428E-421C-99E5-C17957A12AF2}" srcOrd="3" destOrd="0" presId="urn:microsoft.com/office/officeart/2005/8/layout/list1"/>
    <dgm:cxn modelId="{21E74B1C-D487-4A38-B608-51F49D63AFA2}" type="presParOf" srcId="{6D998B21-1873-4CF9-8EE6-3ED4FA283839}" destId="{29364286-887A-4EB3-988C-0DF4A0A15E28}" srcOrd="4" destOrd="0" presId="urn:microsoft.com/office/officeart/2005/8/layout/list1"/>
    <dgm:cxn modelId="{C74D67C4-78BE-4B9D-86AF-4704F8FD7876}" type="presParOf" srcId="{29364286-887A-4EB3-988C-0DF4A0A15E28}" destId="{F54CF19B-280B-47BF-BB23-2CDAE1802189}" srcOrd="0" destOrd="0" presId="urn:microsoft.com/office/officeart/2005/8/layout/list1"/>
    <dgm:cxn modelId="{519D53A5-EE8A-4C9A-9885-CD4AB126AD1D}" type="presParOf" srcId="{29364286-887A-4EB3-988C-0DF4A0A15E28}" destId="{5DC8A017-A19D-4731-B16A-F333745F288B}" srcOrd="1" destOrd="0" presId="urn:microsoft.com/office/officeart/2005/8/layout/list1"/>
    <dgm:cxn modelId="{9483A11F-DFE5-4D43-9DF1-B4FD82C757F3}" type="presParOf" srcId="{6D998B21-1873-4CF9-8EE6-3ED4FA283839}" destId="{AC99B61F-5B73-49FF-9D04-7EEA5E3A91BB}" srcOrd="5" destOrd="0" presId="urn:microsoft.com/office/officeart/2005/8/layout/list1"/>
    <dgm:cxn modelId="{FA5E0399-2033-4654-80EA-204031279144}" type="presParOf" srcId="{6D998B21-1873-4CF9-8EE6-3ED4FA283839}" destId="{86E1DDD7-837E-4013-A6AF-A09F03264431}"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5610C0F-6EA4-4A12-B22D-35AFFCA8A1B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7CFB8D9A-98B0-4DF9-AA29-4D079ED18833}">
      <dgm:prSet/>
      <dgm:spPr>
        <a:noFill/>
      </dgm:spPr>
      <dgm:t>
        <a:bodyPr/>
        <a:lstStyle/>
        <a:p>
          <a:endParaRPr lang="en-US"/>
        </a:p>
      </dgm:t>
    </dgm:pt>
    <dgm:pt modelId="{5AD7B87A-FD72-45E0-A5C9-27AA871E3538}" type="parTrans" cxnId="{8DA1C4F1-CB99-47F7-A112-89879B4CC5DF}">
      <dgm:prSet/>
      <dgm:spPr/>
      <dgm:t>
        <a:bodyPr/>
        <a:lstStyle/>
        <a:p>
          <a:endParaRPr lang="en-US"/>
        </a:p>
      </dgm:t>
    </dgm:pt>
    <dgm:pt modelId="{4E3DC370-CA03-4C48-8F66-11E2481AD6F8}" type="sibTrans" cxnId="{8DA1C4F1-CB99-47F7-A112-89879B4CC5DF}">
      <dgm:prSet/>
      <dgm:spPr/>
      <dgm:t>
        <a:bodyPr/>
        <a:lstStyle/>
        <a:p>
          <a:endParaRPr lang="en-US"/>
        </a:p>
      </dgm:t>
    </dgm:pt>
    <dgm:pt modelId="{038CD514-7C35-46F3-A244-6FE01CBA6877}" type="pres">
      <dgm:prSet presAssocID="{25610C0F-6EA4-4A12-B22D-35AFFCA8A1B0}" presName="linear" presStyleCnt="0">
        <dgm:presLayoutVars>
          <dgm:animLvl val="lvl"/>
          <dgm:resizeHandles val="exact"/>
        </dgm:presLayoutVars>
      </dgm:prSet>
      <dgm:spPr/>
    </dgm:pt>
    <dgm:pt modelId="{F0D14B04-E5B5-42B5-B951-1F11B177CEAA}" type="pres">
      <dgm:prSet presAssocID="{7CFB8D9A-98B0-4DF9-AA29-4D079ED18833}" presName="parentText" presStyleLbl="node1" presStyleIdx="0" presStyleCnt="1" custScaleY="231931">
        <dgm:presLayoutVars>
          <dgm:chMax val="0"/>
          <dgm:bulletEnabled val="1"/>
        </dgm:presLayoutVars>
      </dgm:prSet>
      <dgm:spPr/>
    </dgm:pt>
  </dgm:ptLst>
  <dgm:cxnLst>
    <dgm:cxn modelId="{4B2F2461-0A07-4DD5-A685-8D5D4F8374D4}" type="presOf" srcId="{25610C0F-6EA4-4A12-B22D-35AFFCA8A1B0}" destId="{038CD514-7C35-46F3-A244-6FE01CBA6877}" srcOrd="0" destOrd="0" presId="urn:microsoft.com/office/officeart/2005/8/layout/vList2"/>
    <dgm:cxn modelId="{4CA1DDAE-2A59-4205-9415-405A3A824D33}" type="presOf" srcId="{7CFB8D9A-98B0-4DF9-AA29-4D079ED18833}" destId="{F0D14B04-E5B5-42B5-B951-1F11B177CEAA}" srcOrd="0" destOrd="0" presId="urn:microsoft.com/office/officeart/2005/8/layout/vList2"/>
    <dgm:cxn modelId="{8DA1C4F1-CB99-47F7-A112-89879B4CC5DF}" srcId="{25610C0F-6EA4-4A12-B22D-35AFFCA8A1B0}" destId="{7CFB8D9A-98B0-4DF9-AA29-4D079ED18833}" srcOrd="0" destOrd="0" parTransId="{5AD7B87A-FD72-45E0-A5C9-27AA871E3538}" sibTransId="{4E3DC370-CA03-4C48-8F66-11E2481AD6F8}"/>
    <dgm:cxn modelId="{2356B212-1FF0-4FAF-8D8D-09C5A60EE7E8}" type="presParOf" srcId="{038CD514-7C35-46F3-A244-6FE01CBA6877}" destId="{F0D14B04-E5B5-42B5-B951-1F11B177CEA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5835DEA-73B2-4DB2-9C38-6E35D4C3015E}" type="doc">
      <dgm:prSet loTypeId="urn:microsoft.com/office/officeart/2005/8/layout/list1" loCatId="list" qsTypeId="urn:microsoft.com/office/officeart/2005/8/quickstyle/3d1" qsCatId="3D" csTypeId="urn:microsoft.com/office/officeart/2018/5/colors/Iconchunking_neutralbg_accent4_2" csCatId="accent4" phldr="1"/>
      <dgm:spPr/>
      <dgm:t>
        <a:bodyPr/>
        <a:lstStyle/>
        <a:p>
          <a:endParaRPr lang="en-US"/>
        </a:p>
      </dgm:t>
    </dgm:pt>
    <dgm:pt modelId="{56086196-CC71-4592-8412-AE4450F8B61E}">
      <dgm:prSet custT="1"/>
      <dgm:spPr/>
      <dgm:t>
        <a:bodyPr/>
        <a:lstStyle/>
        <a:p>
          <a:r>
            <a:rPr lang="en-US" sz="3200" b="0">
              <a:latin typeface="ADLaM Display" panose="02010000000000000000" pitchFamily="2" charset="0"/>
              <a:ea typeface="ADLaM Display" panose="02010000000000000000" pitchFamily="2" charset="0"/>
              <a:cs typeface="ADLaM Display" panose="02010000000000000000" pitchFamily="2" charset="0"/>
            </a:rPr>
            <a:t>Python:</a:t>
          </a:r>
        </a:p>
      </dgm:t>
    </dgm:pt>
    <dgm:pt modelId="{2FFCE38B-35CC-4791-84BA-3A4F72828F48}" type="parTrans" cxnId="{F2E284A5-C6D2-4486-921A-915D241E397C}">
      <dgm:prSet/>
      <dgm:spPr/>
      <dgm:t>
        <a:bodyPr/>
        <a:lstStyle/>
        <a:p>
          <a:endParaRPr lang="en-US"/>
        </a:p>
      </dgm:t>
    </dgm:pt>
    <dgm:pt modelId="{3CE9CCA5-3509-4FDA-97D4-0D64089CBCA6}" type="sibTrans" cxnId="{F2E284A5-C6D2-4486-921A-915D241E397C}">
      <dgm:prSet/>
      <dgm:spPr/>
      <dgm:t>
        <a:bodyPr/>
        <a:lstStyle/>
        <a:p>
          <a:endParaRPr lang="en-US"/>
        </a:p>
      </dgm:t>
    </dgm:pt>
    <dgm:pt modelId="{0E6EE786-59A5-4B67-A906-844B60E5B979}">
      <dgm:prSet custT="1"/>
      <dgm:spPr/>
      <dgm:t>
        <a:bodyPr/>
        <a:lstStyle/>
        <a:p>
          <a:r>
            <a:rPr lang="en-US" sz="3200" b="1">
              <a:latin typeface="ADLaM Display" panose="02010000000000000000" pitchFamily="2" charset="0"/>
              <a:ea typeface="ADLaM Display" panose="02010000000000000000" pitchFamily="2" charset="0"/>
              <a:cs typeface="ADLaM Display" panose="02010000000000000000" pitchFamily="2" charset="0"/>
            </a:rPr>
            <a:t>C Sharp:</a:t>
          </a:r>
          <a:endParaRPr lang="en-US" sz="3200">
            <a:latin typeface="ADLaM Display" panose="02010000000000000000" pitchFamily="2" charset="0"/>
            <a:ea typeface="ADLaM Display" panose="02010000000000000000" pitchFamily="2" charset="0"/>
            <a:cs typeface="ADLaM Display" panose="02010000000000000000" pitchFamily="2" charset="0"/>
          </a:endParaRPr>
        </a:p>
      </dgm:t>
    </dgm:pt>
    <dgm:pt modelId="{E9DEB4B9-CFEB-4DC0-8860-B02115D06E87}" type="parTrans" cxnId="{AC9CDE58-18D4-4A37-9C5C-416F3814ACB8}">
      <dgm:prSet/>
      <dgm:spPr/>
      <dgm:t>
        <a:bodyPr/>
        <a:lstStyle/>
        <a:p>
          <a:endParaRPr lang="en-US"/>
        </a:p>
      </dgm:t>
    </dgm:pt>
    <dgm:pt modelId="{AA0E740B-E8EC-4974-A819-FE639D5D87B4}" type="sibTrans" cxnId="{AC9CDE58-18D4-4A37-9C5C-416F3814ACB8}">
      <dgm:prSet/>
      <dgm:spPr/>
      <dgm:t>
        <a:bodyPr/>
        <a:lstStyle/>
        <a:p>
          <a:endParaRPr lang="en-US"/>
        </a:p>
      </dgm:t>
    </dgm:pt>
    <dgm:pt modelId="{DC04EB37-DCA3-460A-B325-CBC07D988D83}">
      <dgm:prSet custT="1"/>
      <dgm:spPr/>
      <dgm:t>
        <a:bodyPr/>
        <a:lstStyle/>
        <a:p>
          <a:pPr>
            <a:lnSpc>
              <a:spcPct val="100000"/>
            </a:lnSpc>
            <a:buFont typeface="Arial" panose="020B0604020202020204" pitchFamily="34" charset="0"/>
            <a:buNone/>
          </a:pPr>
          <a:r>
            <a:rPr lang="en-US" sz="1800" b="0" i="0" dirty="0"/>
            <a:t>C# is a modern, object-oriented, and type-safe programming language developed by Microsoft as part of the .NET initiative and is widely used for building Windows applications, web services, games, and mobile </a:t>
          </a:r>
          <a:r>
            <a:rPr lang="en-US" sz="1800" b="0" i="0" dirty="0" err="1"/>
            <a:t>apps.</a:t>
          </a:r>
          <a:r>
            <a:rPr lang="en-US" sz="1800" b="1" i="0" dirty="0" err="1"/>
            <a:t>Key</a:t>
          </a:r>
          <a:r>
            <a:rPr lang="en-US" sz="1800" b="1" i="0" dirty="0"/>
            <a:t> Features</a:t>
          </a:r>
          <a:br>
            <a:rPr lang="en-US" sz="1800" b="0" i="0" dirty="0"/>
          </a:br>
          <a:r>
            <a:rPr lang="en-US" sz="1800" b="1" i="0" dirty="0"/>
            <a:t>Performance &amp; Memory Management</a:t>
          </a:r>
          <a:br>
            <a:rPr lang="en-US" sz="1800" b="1" i="0" dirty="0"/>
          </a:br>
          <a:r>
            <a:rPr lang="en-US" sz="1800" b="1" i="0" dirty="0"/>
            <a:t>Object-Oriented Programming (OOP)</a:t>
          </a:r>
          <a:br>
            <a:rPr lang="en-US" sz="1800" b="1" i="0" dirty="0"/>
          </a:br>
          <a:r>
            <a:rPr lang="en-US" sz="1800" b="1" i="0" dirty="0"/>
            <a:t>Different Application development  </a:t>
          </a:r>
          <a:br>
            <a:rPr lang="en-US" sz="1800" b="0" i="0" dirty="0"/>
          </a:br>
          <a:endParaRPr lang="en-US" sz="1800" b="0" dirty="0"/>
        </a:p>
      </dgm:t>
    </dgm:pt>
    <dgm:pt modelId="{635F30AD-AFFF-46E4-9F3C-F22045F17557}" type="sibTrans" cxnId="{C9D5E947-3A0A-453D-B87A-49721ACE0049}">
      <dgm:prSet/>
      <dgm:spPr/>
      <dgm:t>
        <a:bodyPr/>
        <a:lstStyle/>
        <a:p>
          <a:endParaRPr lang="en-US"/>
        </a:p>
      </dgm:t>
    </dgm:pt>
    <dgm:pt modelId="{27581D30-3D7B-4C99-B6D8-1AC5C6C04A4E}" type="parTrans" cxnId="{C9D5E947-3A0A-453D-B87A-49721ACE0049}">
      <dgm:prSet/>
      <dgm:spPr/>
      <dgm:t>
        <a:bodyPr/>
        <a:lstStyle/>
        <a:p>
          <a:endParaRPr lang="en-US"/>
        </a:p>
      </dgm:t>
    </dgm:pt>
    <dgm:pt modelId="{ABCBC659-827F-4F71-A642-759CFCB77657}">
      <dgm:prSet custT="1"/>
      <dgm:spPr/>
      <dgm:t>
        <a:bodyPr/>
        <a:lstStyle/>
        <a:p>
          <a:pPr>
            <a:lnSpc>
              <a:spcPct val="100000"/>
            </a:lnSpc>
            <a:buNone/>
          </a:pPr>
          <a:r>
            <a:rPr lang="en-US" sz="1800" b="0" i="0" kern="1200"/>
            <a:t>Python is a high-level, interpreted, and general-purpose programming language known for its simplicity, readability, and versatility. Created by Guido van Rossum in 1991, Python has become one of the most popular programming languages worldwide, used in web development, data science, automation, artificial intelligence (AI)</a:t>
          </a:r>
          <a:endParaRPr lang="en-US" sz="1800" b="0" kern="1200">
            <a:solidFill>
              <a:prstClr val="black">
                <a:hueOff val="0"/>
                <a:satOff val="0"/>
                <a:lumOff val="0"/>
                <a:alphaOff val="0"/>
              </a:prstClr>
            </a:solidFill>
            <a:latin typeface="Aptos" panose="02110004020202020204"/>
            <a:ea typeface="+mn-ea"/>
            <a:cs typeface="+mn-cs"/>
          </a:endParaRPr>
        </a:p>
      </dgm:t>
    </dgm:pt>
    <dgm:pt modelId="{0D93372A-6742-4D85-B1D7-D49A85645CF7}" type="sibTrans" cxnId="{415DD9BB-2494-40C5-9FF1-04CB6C55F44E}">
      <dgm:prSet/>
      <dgm:spPr/>
      <dgm:t>
        <a:bodyPr/>
        <a:lstStyle/>
        <a:p>
          <a:endParaRPr lang="en-US"/>
        </a:p>
      </dgm:t>
    </dgm:pt>
    <dgm:pt modelId="{508EB967-1F26-496B-9E16-38FBDE94D677}" type="parTrans" cxnId="{415DD9BB-2494-40C5-9FF1-04CB6C55F44E}">
      <dgm:prSet/>
      <dgm:spPr/>
      <dgm:t>
        <a:bodyPr/>
        <a:lstStyle/>
        <a:p>
          <a:endParaRPr lang="en-US"/>
        </a:p>
      </dgm:t>
    </dgm:pt>
    <dgm:pt modelId="{6D998B21-1873-4CF9-8EE6-3ED4FA283839}" type="pres">
      <dgm:prSet presAssocID="{D5835DEA-73B2-4DB2-9C38-6E35D4C3015E}" presName="linear" presStyleCnt="0">
        <dgm:presLayoutVars>
          <dgm:dir/>
          <dgm:animLvl val="lvl"/>
          <dgm:resizeHandles val="exact"/>
        </dgm:presLayoutVars>
      </dgm:prSet>
      <dgm:spPr/>
    </dgm:pt>
    <dgm:pt modelId="{2DD4D8C9-C25D-4FFB-BB0E-DDC84941B165}" type="pres">
      <dgm:prSet presAssocID="{56086196-CC71-4592-8412-AE4450F8B61E}" presName="parentLin" presStyleCnt="0"/>
      <dgm:spPr/>
    </dgm:pt>
    <dgm:pt modelId="{DB6A1BC7-EE53-4078-8B6A-3AC731ADC219}" type="pres">
      <dgm:prSet presAssocID="{56086196-CC71-4592-8412-AE4450F8B61E}" presName="parentLeftMargin" presStyleLbl="node1" presStyleIdx="0" presStyleCnt="2"/>
      <dgm:spPr/>
    </dgm:pt>
    <dgm:pt modelId="{AC84F013-0293-47F2-BEE1-6DB1B8DF18AD}" type="pres">
      <dgm:prSet presAssocID="{56086196-CC71-4592-8412-AE4450F8B61E}" presName="parentText" presStyleLbl="node1" presStyleIdx="0" presStyleCnt="2" custScaleX="57907" custScaleY="37852" custLinFactNeighborX="-33094" custLinFactNeighborY="-34622">
        <dgm:presLayoutVars>
          <dgm:chMax val="0"/>
          <dgm:bulletEnabled val="1"/>
        </dgm:presLayoutVars>
      </dgm:prSet>
      <dgm:spPr/>
    </dgm:pt>
    <dgm:pt modelId="{69728047-A002-4917-8E08-6B3DF18DC521}" type="pres">
      <dgm:prSet presAssocID="{56086196-CC71-4592-8412-AE4450F8B61E}" presName="negativeSpace" presStyleCnt="0"/>
      <dgm:spPr/>
    </dgm:pt>
    <dgm:pt modelId="{97BBAAE3-E4A7-4BAA-9938-A439358829FD}" type="pres">
      <dgm:prSet presAssocID="{56086196-CC71-4592-8412-AE4450F8B61E}" presName="childText" presStyleLbl="conFgAcc1" presStyleIdx="0" presStyleCnt="2" custScaleY="74550" custLinFactNeighborX="-75" custLinFactNeighborY="13551">
        <dgm:presLayoutVars>
          <dgm:bulletEnabled val="1"/>
        </dgm:presLayoutVars>
      </dgm:prSet>
      <dgm:spPr/>
    </dgm:pt>
    <dgm:pt modelId="{05A0EBC9-428E-421C-99E5-C17957A12AF2}" type="pres">
      <dgm:prSet presAssocID="{3CE9CCA5-3509-4FDA-97D4-0D64089CBCA6}" presName="spaceBetweenRectangles" presStyleCnt="0"/>
      <dgm:spPr/>
    </dgm:pt>
    <dgm:pt modelId="{29364286-887A-4EB3-988C-0DF4A0A15E28}" type="pres">
      <dgm:prSet presAssocID="{0E6EE786-59A5-4B67-A906-844B60E5B979}" presName="parentLin" presStyleCnt="0"/>
      <dgm:spPr/>
    </dgm:pt>
    <dgm:pt modelId="{F54CF19B-280B-47BF-BB23-2CDAE1802189}" type="pres">
      <dgm:prSet presAssocID="{0E6EE786-59A5-4B67-A906-844B60E5B979}" presName="parentLeftMargin" presStyleLbl="node1" presStyleIdx="0" presStyleCnt="2"/>
      <dgm:spPr/>
    </dgm:pt>
    <dgm:pt modelId="{5DC8A017-A19D-4731-B16A-F333745F288B}" type="pres">
      <dgm:prSet presAssocID="{0E6EE786-59A5-4B67-A906-844B60E5B979}" presName="parentText" presStyleLbl="node1" presStyleIdx="1" presStyleCnt="2" custScaleX="57914" custScaleY="37752" custLinFactNeighborX="-33094" custLinFactNeighborY="-7350">
        <dgm:presLayoutVars>
          <dgm:chMax val="0"/>
          <dgm:bulletEnabled val="1"/>
        </dgm:presLayoutVars>
      </dgm:prSet>
      <dgm:spPr/>
    </dgm:pt>
    <dgm:pt modelId="{AC99B61F-5B73-49FF-9D04-7EEA5E3A91BB}" type="pres">
      <dgm:prSet presAssocID="{0E6EE786-59A5-4B67-A906-844B60E5B979}" presName="negativeSpace" presStyleCnt="0"/>
      <dgm:spPr/>
    </dgm:pt>
    <dgm:pt modelId="{86E1DDD7-837E-4013-A6AF-A09F03264431}" type="pres">
      <dgm:prSet presAssocID="{0E6EE786-59A5-4B67-A906-844B60E5B979}" presName="childText" presStyleLbl="conFgAcc1" presStyleIdx="1" presStyleCnt="2" custScaleY="73334" custLinFactNeighborY="48571">
        <dgm:presLayoutVars>
          <dgm:bulletEnabled val="1"/>
        </dgm:presLayoutVars>
      </dgm:prSet>
      <dgm:spPr/>
    </dgm:pt>
  </dgm:ptLst>
  <dgm:cxnLst>
    <dgm:cxn modelId="{7B760D05-53D8-449C-AE53-0B323E9A444A}" type="presOf" srcId="{D5835DEA-73B2-4DB2-9C38-6E35D4C3015E}" destId="{6D998B21-1873-4CF9-8EE6-3ED4FA283839}" srcOrd="0" destOrd="0" presId="urn:microsoft.com/office/officeart/2005/8/layout/list1"/>
    <dgm:cxn modelId="{3FB46C16-DB70-4678-8FA6-6B2CC242F44A}" type="presOf" srcId="{0E6EE786-59A5-4B67-A906-844B60E5B979}" destId="{F54CF19B-280B-47BF-BB23-2CDAE1802189}" srcOrd="0" destOrd="0" presId="urn:microsoft.com/office/officeart/2005/8/layout/list1"/>
    <dgm:cxn modelId="{EF99613F-8170-48C0-B281-515BCB31573F}" type="presOf" srcId="{56086196-CC71-4592-8412-AE4450F8B61E}" destId="{DB6A1BC7-EE53-4078-8B6A-3AC731ADC219}" srcOrd="0" destOrd="0" presId="urn:microsoft.com/office/officeart/2005/8/layout/list1"/>
    <dgm:cxn modelId="{C9D5E947-3A0A-453D-B87A-49721ACE0049}" srcId="{0E6EE786-59A5-4B67-A906-844B60E5B979}" destId="{DC04EB37-DCA3-460A-B325-CBC07D988D83}" srcOrd="0" destOrd="0" parTransId="{27581D30-3D7B-4C99-B6D8-1AC5C6C04A4E}" sibTransId="{635F30AD-AFFF-46E4-9F3C-F22045F17557}"/>
    <dgm:cxn modelId="{AC9CDE58-18D4-4A37-9C5C-416F3814ACB8}" srcId="{D5835DEA-73B2-4DB2-9C38-6E35D4C3015E}" destId="{0E6EE786-59A5-4B67-A906-844B60E5B979}" srcOrd="1" destOrd="0" parTransId="{E9DEB4B9-CFEB-4DC0-8860-B02115D06E87}" sibTransId="{AA0E740B-E8EC-4974-A819-FE639D5D87B4}"/>
    <dgm:cxn modelId="{C406B87C-FF82-4543-84F3-D02119030215}" type="presOf" srcId="{0E6EE786-59A5-4B67-A906-844B60E5B979}" destId="{5DC8A017-A19D-4731-B16A-F333745F288B}" srcOrd="1" destOrd="0" presId="urn:microsoft.com/office/officeart/2005/8/layout/list1"/>
    <dgm:cxn modelId="{A0A9788B-5239-4112-B939-C03048939142}" type="presOf" srcId="{ABCBC659-827F-4F71-A642-759CFCB77657}" destId="{97BBAAE3-E4A7-4BAA-9938-A439358829FD}" srcOrd="0" destOrd="0" presId="urn:microsoft.com/office/officeart/2005/8/layout/list1"/>
    <dgm:cxn modelId="{85DF89A3-B03F-44D6-A958-81D00A9A24EC}" type="presOf" srcId="{56086196-CC71-4592-8412-AE4450F8B61E}" destId="{AC84F013-0293-47F2-BEE1-6DB1B8DF18AD}" srcOrd="1" destOrd="0" presId="urn:microsoft.com/office/officeart/2005/8/layout/list1"/>
    <dgm:cxn modelId="{F2E284A5-C6D2-4486-921A-915D241E397C}" srcId="{D5835DEA-73B2-4DB2-9C38-6E35D4C3015E}" destId="{56086196-CC71-4592-8412-AE4450F8B61E}" srcOrd="0" destOrd="0" parTransId="{2FFCE38B-35CC-4791-84BA-3A4F72828F48}" sibTransId="{3CE9CCA5-3509-4FDA-97D4-0D64089CBCA6}"/>
    <dgm:cxn modelId="{415DD9BB-2494-40C5-9FF1-04CB6C55F44E}" srcId="{56086196-CC71-4592-8412-AE4450F8B61E}" destId="{ABCBC659-827F-4F71-A642-759CFCB77657}" srcOrd="0" destOrd="0" parTransId="{508EB967-1F26-496B-9E16-38FBDE94D677}" sibTransId="{0D93372A-6742-4D85-B1D7-D49A85645CF7}"/>
    <dgm:cxn modelId="{607268E7-1FB9-4855-A996-72409AA15727}" type="presOf" srcId="{DC04EB37-DCA3-460A-B325-CBC07D988D83}" destId="{86E1DDD7-837E-4013-A6AF-A09F03264431}" srcOrd="0" destOrd="0" presId="urn:microsoft.com/office/officeart/2005/8/layout/list1"/>
    <dgm:cxn modelId="{C1668A79-2F05-46A0-BCCA-2038D2C4E54D}" type="presParOf" srcId="{6D998B21-1873-4CF9-8EE6-3ED4FA283839}" destId="{2DD4D8C9-C25D-4FFB-BB0E-DDC84941B165}" srcOrd="0" destOrd="0" presId="urn:microsoft.com/office/officeart/2005/8/layout/list1"/>
    <dgm:cxn modelId="{D49F4452-9E89-47B3-A5BA-BA439D566A1B}" type="presParOf" srcId="{2DD4D8C9-C25D-4FFB-BB0E-DDC84941B165}" destId="{DB6A1BC7-EE53-4078-8B6A-3AC731ADC219}" srcOrd="0" destOrd="0" presId="urn:microsoft.com/office/officeart/2005/8/layout/list1"/>
    <dgm:cxn modelId="{79E01F46-4651-4A42-A201-03D4AC67CEC4}" type="presParOf" srcId="{2DD4D8C9-C25D-4FFB-BB0E-DDC84941B165}" destId="{AC84F013-0293-47F2-BEE1-6DB1B8DF18AD}" srcOrd="1" destOrd="0" presId="urn:microsoft.com/office/officeart/2005/8/layout/list1"/>
    <dgm:cxn modelId="{B749D6E1-AA1F-4B73-BFAD-80A4D38874BA}" type="presParOf" srcId="{6D998B21-1873-4CF9-8EE6-3ED4FA283839}" destId="{69728047-A002-4917-8E08-6B3DF18DC521}" srcOrd="1" destOrd="0" presId="urn:microsoft.com/office/officeart/2005/8/layout/list1"/>
    <dgm:cxn modelId="{901DBFE9-0453-4911-BCB8-17C719DCEC89}" type="presParOf" srcId="{6D998B21-1873-4CF9-8EE6-3ED4FA283839}" destId="{97BBAAE3-E4A7-4BAA-9938-A439358829FD}" srcOrd="2" destOrd="0" presId="urn:microsoft.com/office/officeart/2005/8/layout/list1"/>
    <dgm:cxn modelId="{BF972CFD-BB80-41BB-86E4-3898CAC46951}" type="presParOf" srcId="{6D998B21-1873-4CF9-8EE6-3ED4FA283839}" destId="{05A0EBC9-428E-421C-99E5-C17957A12AF2}" srcOrd="3" destOrd="0" presId="urn:microsoft.com/office/officeart/2005/8/layout/list1"/>
    <dgm:cxn modelId="{21E74B1C-D487-4A38-B608-51F49D63AFA2}" type="presParOf" srcId="{6D998B21-1873-4CF9-8EE6-3ED4FA283839}" destId="{29364286-887A-4EB3-988C-0DF4A0A15E28}" srcOrd="4" destOrd="0" presId="urn:microsoft.com/office/officeart/2005/8/layout/list1"/>
    <dgm:cxn modelId="{C74D67C4-78BE-4B9D-86AF-4704F8FD7876}" type="presParOf" srcId="{29364286-887A-4EB3-988C-0DF4A0A15E28}" destId="{F54CF19B-280B-47BF-BB23-2CDAE1802189}" srcOrd="0" destOrd="0" presId="urn:microsoft.com/office/officeart/2005/8/layout/list1"/>
    <dgm:cxn modelId="{519D53A5-EE8A-4C9A-9885-CD4AB126AD1D}" type="presParOf" srcId="{29364286-887A-4EB3-988C-0DF4A0A15E28}" destId="{5DC8A017-A19D-4731-B16A-F333745F288B}" srcOrd="1" destOrd="0" presId="urn:microsoft.com/office/officeart/2005/8/layout/list1"/>
    <dgm:cxn modelId="{9483A11F-DFE5-4D43-9DF1-B4FD82C757F3}" type="presParOf" srcId="{6D998B21-1873-4CF9-8EE6-3ED4FA283839}" destId="{AC99B61F-5B73-49FF-9D04-7EEA5E3A91BB}" srcOrd="5" destOrd="0" presId="urn:microsoft.com/office/officeart/2005/8/layout/list1"/>
    <dgm:cxn modelId="{FA5E0399-2033-4654-80EA-204031279144}" type="presParOf" srcId="{6D998B21-1873-4CF9-8EE6-3ED4FA283839}" destId="{86E1DDD7-837E-4013-A6AF-A09F03264431}"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5610C0F-6EA4-4A12-B22D-35AFFCA8A1B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7CFB8D9A-98B0-4DF9-AA29-4D079ED18833}">
      <dgm:prSet/>
      <dgm:spPr>
        <a:noFill/>
      </dgm:spPr>
      <dgm:t>
        <a:bodyPr/>
        <a:lstStyle/>
        <a:p>
          <a:endParaRPr lang="en-US"/>
        </a:p>
      </dgm:t>
    </dgm:pt>
    <dgm:pt modelId="{5AD7B87A-FD72-45E0-A5C9-27AA871E3538}" type="parTrans" cxnId="{8DA1C4F1-CB99-47F7-A112-89879B4CC5DF}">
      <dgm:prSet/>
      <dgm:spPr/>
      <dgm:t>
        <a:bodyPr/>
        <a:lstStyle/>
        <a:p>
          <a:endParaRPr lang="en-US"/>
        </a:p>
      </dgm:t>
    </dgm:pt>
    <dgm:pt modelId="{4E3DC370-CA03-4C48-8F66-11E2481AD6F8}" type="sibTrans" cxnId="{8DA1C4F1-CB99-47F7-A112-89879B4CC5DF}">
      <dgm:prSet/>
      <dgm:spPr/>
      <dgm:t>
        <a:bodyPr/>
        <a:lstStyle/>
        <a:p>
          <a:endParaRPr lang="en-US"/>
        </a:p>
      </dgm:t>
    </dgm:pt>
    <dgm:pt modelId="{038CD514-7C35-46F3-A244-6FE01CBA6877}" type="pres">
      <dgm:prSet presAssocID="{25610C0F-6EA4-4A12-B22D-35AFFCA8A1B0}" presName="linear" presStyleCnt="0">
        <dgm:presLayoutVars>
          <dgm:animLvl val="lvl"/>
          <dgm:resizeHandles val="exact"/>
        </dgm:presLayoutVars>
      </dgm:prSet>
      <dgm:spPr/>
    </dgm:pt>
    <dgm:pt modelId="{F0D14B04-E5B5-42B5-B951-1F11B177CEAA}" type="pres">
      <dgm:prSet presAssocID="{7CFB8D9A-98B0-4DF9-AA29-4D079ED18833}" presName="parentText" presStyleLbl="node1" presStyleIdx="0" presStyleCnt="1" custScaleY="231931">
        <dgm:presLayoutVars>
          <dgm:chMax val="0"/>
          <dgm:bulletEnabled val="1"/>
        </dgm:presLayoutVars>
      </dgm:prSet>
      <dgm:spPr/>
    </dgm:pt>
  </dgm:ptLst>
  <dgm:cxnLst>
    <dgm:cxn modelId="{4B2F2461-0A07-4DD5-A685-8D5D4F8374D4}" type="presOf" srcId="{25610C0F-6EA4-4A12-B22D-35AFFCA8A1B0}" destId="{038CD514-7C35-46F3-A244-6FE01CBA6877}" srcOrd="0" destOrd="0" presId="urn:microsoft.com/office/officeart/2005/8/layout/vList2"/>
    <dgm:cxn modelId="{4CA1DDAE-2A59-4205-9415-405A3A824D33}" type="presOf" srcId="{7CFB8D9A-98B0-4DF9-AA29-4D079ED18833}" destId="{F0D14B04-E5B5-42B5-B951-1F11B177CEAA}" srcOrd="0" destOrd="0" presId="urn:microsoft.com/office/officeart/2005/8/layout/vList2"/>
    <dgm:cxn modelId="{8DA1C4F1-CB99-47F7-A112-89879B4CC5DF}" srcId="{25610C0F-6EA4-4A12-B22D-35AFFCA8A1B0}" destId="{7CFB8D9A-98B0-4DF9-AA29-4D079ED18833}" srcOrd="0" destOrd="0" parTransId="{5AD7B87A-FD72-45E0-A5C9-27AA871E3538}" sibTransId="{4E3DC370-CA03-4C48-8F66-11E2481AD6F8}"/>
    <dgm:cxn modelId="{2356B212-1FF0-4FAF-8D8D-09C5A60EE7E8}" type="presParOf" srcId="{038CD514-7C35-46F3-A244-6FE01CBA6877}" destId="{F0D14B04-E5B5-42B5-B951-1F11B177CEA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5835DEA-73B2-4DB2-9C38-6E35D4C3015E}" type="doc">
      <dgm:prSet loTypeId="urn:microsoft.com/office/officeart/2005/8/layout/list1" loCatId="list" qsTypeId="urn:microsoft.com/office/officeart/2005/8/quickstyle/3d1" qsCatId="3D" csTypeId="urn:microsoft.com/office/officeart/2018/5/colors/Iconchunking_neutralbg_accent4_2" csCatId="accent4" phldr="1"/>
      <dgm:spPr/>
      <dgm:t>
        <a:bodyPr/>
        <a:lstStyle/>
        <a:p>
          <a:endParaRPr lang="en-US"/>
        </a:p>
      </dgm:t>
    </dgm:pt>
    <dgm:pt modelId="{56086196-CC71-4592-8412-AE4450F8B61E}">
      <dgm:prSet custT="1"/>
      <dgm:spPr/>
      <dgm:t>
        <a:bodyPr/>
        <a:lstStyle/>
        <a:p>
          <a:r>
            <a:rPr lang="en-US" sz="3200" b="0">
              <a:latin typeface="ADLaM Display" panose="02010000000000000000" pitchFamily="2" charset="0"/>
              <a:ea typeface="ADLaM Display" panose="02010000000000000000" pitchFamily="2" charset="0"/>
              <a:cs typeface="ADLaM Display" panose="02010000000000000000" pitchFamily="2" charset="0"/>
            </a:rPr>
            <a:t>HTML:</a:t>
          </a:r>
        </a:p>
      </dgm:t>
    </dgm:pt>
    <dgm:pt modelId="{2FFCE38B-35CC-4791-84BA-3A4F72828F48}" type="parTrans" cxnId="{F2E284A5-C6D2-4486-921A-915D241E397C}">
      <dgm:prSet/>
      <dgm:spPr/>
      <dgm:t>
        <a:bodyPr/>
        <a:lstStyle/>
        <a:p>
          <a:endParaRPr lang="en-US"/>
        </a:p>
      </dgm:t>
    </dgm:pt>
    <dgm:pt modelId="{3CE9CCA5-3509-4FDA-97D4-0D64089CBCA6}" type="sibTrans" cxnId="{F2E284A5-C6D2-4486-921A-915D241E397C}">
      <dgm:prSet/>
      <dgm:spPr/>
      <dgm:t>
        <a:bodyPr/>
        <a:lstStyle/>
        <a:p>
          <a:endParaRPr lang="en-US"/>
        </a:p>
      </dgm:t>
    </dgm:pt>
    <dgm:pt modelId="{0E6EE786-59A5-4B67-A906-844B60E5B979}">
      <dgm:prSet custT="1"/>
      <dgm:spPr/>
      <dgm:t>
        <a:bodyPr/>
        <a:lstStyle/>
        <a:p>
          <a:r>
            <a:rPr lang="en-US" sz="3200" b="1">
              <a:latin typeface="ADLaM Display" panose="02010000000000000000" pitchFamily="2" charset="0"/>
              <a:ea typeface="ADLaM Display" panose="02010000000000000000" pitchFamily="2" charset="0"/>
              <a:cs typeface="ADLaM Display" panose="02010000000000000000" pitchFamily="2" charset="0"/>
            </a:rPr>
            <a:t>CSS:</a:t>
          </a:r>
          <a:endParaRPr lang="en-US" sz="3200">
            <a:latin typeface="ADLaM Display" panose="02010000000000000000" pitchFamily="2" charset="0"/>
            <a:ea typeface="ADLaM Display" panose="02010000000000000000" pitchFamily="2" charset="0"/>
            <a:cs typeface="ADLaM Display" panose="02010000000000000000" pitchFamily="2" charset="0"/>
          </a:endParaRPr>
        </a:p>
      </dgm:t>
    </dgm:pt>
    <dgm:pt modelId="{E9DEB4B9-CFEB-4DC0-8860-B02115D06E87}" type="parTrans" cxnId="{AC9CDE58-18D4-4A37-9C5C-416F3814ACB8}">
      <dgm:prSet/>
      <dgm:spPr/>
      <dgm:t>
        <a:bodyPr/>
        <a:lstStyle/>
        <a:p>
          <a:endParaRPr lang="en-US"/>
        </a:p>
      </dgm:t>
    </dgm:pt>
    <dgm:pt modelId="{AA0E740B-E8EC-4974-A819-FE639D5D87B4}" type="sibTrans" cxnId="{AC9CDE58-18D4-4A37-9C5C-416F3814ACB8}">
      <dgm:prSet/>
      <dgm:spPr/>
      <dgm:t>
        <a:bodyPr/>
        <a:lstStyle/>
        <a:p>
          <a:endParaRPr lang="en-US"/>
        </a:p>
      </dgm:t>
    </dgm:pt>
    <dgm:pt modelId="{DC04EB37-DCA3-460A-B325-CBC07D988D83}">
      <dgm:prSet custT="1"/>
      <dgm:spPr/>
      <dgm:t>
        <a:bodyPr anchor="t"/>
        <a:lstStyle/>
        <a:p>
          <a:pPr algn="l">
            <a:lnSpc>
              <a:spcPct val="100000"/>
            </a:lnSpc>
            <a:buFont typeface="Arial" panose="020B0604020202020204" pitchFamily="34" charset="0"/>
            <a:buNone/>
          </a:pPr>
          <a:r>
            <a:rPr lang="en-US" sz="3200" b="1" kern="1200">
              <a:solidFill>
                <a:prstClr val="white"/>
              </a:solidFill>
              <a:latin typeface="ADLaM Display" panose="02010000000000000000" pitchFamily="2" charset="0"/>
              <a:ea typeface="ADLaM Display" panose="02010000000000000000" pitchFamily="2" charset="0"/>
              <a:cs typeface="ADLaM Display" panose="02010000000000000000" pitchFamily="2" charset="0"/>
            </a:rPr>
            <a:t>JS:</a:t>
          </a:r>
          <a:endParaRPr lang="en-US" sz="1800" b="0" kern="1200"/>
        </a:p>
      </dgm:t>
    </dgm:pt>
    <dgm:pt modelId="{635F30AD-AFFF-46E4-9F3C-F22045F17557}" type="sibTrans" cxnId="{C9D5E947-3A0A-453D-B87A-49721ACE0049}">
      <dgm:prSet/>
      <dgm:spPr/>
      <dgm:t>
        <a:bodyPr/>
        <a:lstStyle/>
        <a:p>
          <a:endParaRPr lang="en-US"/>
        </a:p>
      </dgm:t>
    </dgm:pt>
    <dgm:pt modelId="{27581D30-3D7B-4C99-B6D8-1AC5C6C04A4E}" type="parTrans" cxnId="{C9D5E947-3A0A-453D-B87A-49721ACE0049}">
      <dgm:prSet/>
      <dgm:spPr/>
      <dgm:t>
        <a:bodyPr/>
        <a:lstStyle/>
        <a:p>
          <a:endParaRPr lang="en-US"/>
        </a:p>
      </dgm:t>
    </dgm:pt>
    <dgm:pt modelId="{B9A933DC-34CA-4D69-AE46-A6DD394ADE2D}">
      <dgm:prSet custT="1"/>
      <dgm:spPr/>
      <dgm:t>
        <a:bodyPr/>
        <a:lstStyle/>
        <a:p>
          <a:pPr>
            <a:buNone/>
          </a:pPr>
          <a:r>
            <a:rPr lang="en-US" sz="1800" b="0" i="0"/>
            <a:t>Hypertext Markup Language is the standard markup language for documents designed to be displayed in a web browser. It defines the content and structure of web content</a:t>
          </a:r>
          <a:endParaRPr lang="en-US" sz="1800" b="0">
            <a:latin typeface="ADLaM Display" panose="02010000000000000000" pitchFamily="2" charset="0"/>
            <a:ea typeface="ADLaM Display" panose="02010000000000000000" pitchFamily="2" charset="0"/>
            <a:cs typeface="ADLaM Display" panose="02010000000000000000" pitchFamily="2" charset="0"/>
          </a:endParaRPr>
        </a:p>
      </dgm:t>
    </dgm:pt>
    <dgm:pt modelId="{A5167940-5BEC-494C-9C6F-A6A2E34F27D1}" type="parTrans" cxnId="{BDF70977-E744-47A9-83D1-236323FBB030}">
      <dgm:prSet/>
      <dgm:spPr/>
      <dgm:t>
        <a:bodyPr/>
        <a:lstStyle/>
        <a:p>
          <a:endParaRPr lang="en-US"/>
        </a:p>
      </dgm:t>
    </dgm:pt>
    <dgm:pt modelId="{7BE5BC77-D388-479D-8F52-FE30971A5BBC}" type="sibTrans" cxnId="{BDF70977-E744-47A9-83D1-236323FBB030}">
      <dgm:prSet/>
      <dgm:spPr/>
      <dgm:t>
        <a:bodyPr/>
        <a:lstStyle/>
        <a:p>
          <a:endParaRPr lang="en-US"/>
        </a:p>
      </dgm:t>
    </dgm:pt>
    <dgm:pt modelId="{1367CD47-BC78-4C53-8FDD-40DA14CCCE7F}">
      <dgm:prSet custT="1"/>
      <dgm:spPr/>
      <dgm:t>
        <a:bodyPr/>
        <a:lstStyle/>
        <a:p>
          <a:pPr>
            <a:buNone/>
          </a:pPr>
          <a:r>
            <a:rPr lang="en-US" sz="1800" b="0" i="0"/>
            <a:t>Cascading Style Sheets is a style sheet language used for specifying the presentation and styling of a document written in a markup language such as HTML or XML.</a:t>
          </a:r>
          <a:endParaRPr lang="en-US" sz="1800">
            <a:latin typeface="ADLaM Display" panose="02010000000000000000" pitchFamily="2" charset="0"/>
            <a:ea typeface="ADLaM Display" panose="02010000000000000000" pitchFamily="2" charset="0"/>
            <a:cs typeface="ADLaM Display" panose="02010000000000000000" pitchFamily="2" charset="0"/>
          </a:endParaRPr>
        </a:p>
      </dgm:t>
    </dgm:pt>
    <dgm:pt modelId="{5BA2C733-8021-4743-97C7-2747A4BCBD58}" type="parTrans" cxnId="{A5E31A15-7B61-42DF-B97B-3FA40FDBCF65}">
      <dgm:prSet/>
      <dgm:spPr/>
      <dgm:t>
        <a:bodyPr/>
        <a:lstStyle/>
        <a:p>
          <a:endParaRPr lang="en-US"/>
        </a:p>
      </dgm:t>
    </dgm:pt>
    <dgm:pt modelId="{B5118C9D-CC2F-4000-A637-0AC962424124}" type="sibTrans" cxnId="{A5E31A15-7B61-42DF-B97B-3FA40FDBCF65}">
      <dgm:prSet/>
      <dgm:spPr/>
      <dgm:t>
        <a:bodyPr/>
        <a:lstStyle/>
        <a:p>
          <a:endParaRPr lang="en-US"/>
        </a:p>
      </dgm:t>
    </dgm:pt>
    <dgm:pt modelId="{9EE92256-2B00-4AA6-987A-27A015EDE2E3}">
      <dgm:prSet custT="1"/>
      <dgm:spPr/>
      <dgm:t>
        <a:bodyPr anchor="t"/>
        <a:lstStyle/>
        <a:p>
          <a:pPr algn="l">
            <a:lnSpc>
              <a:spcPct val="100000"/>
            </a:lnSpc>
            <a:buFont typeface="Arial" panose="020B0604020202020204" pitchFamily="34" charset="0"/>
            <a:buNone/>
          </a:pPr>
          <a:r>
            <a:rPr lang="en-US" sz="1800" b="0" i="0" kern="1200"/>
            <a:t>JavaScript is a versatile, high-level programming language that powers interactivity on the web. it has evolved into one of the most widely used languages in the world. Its features include </a:t>
          </a:r>
          <a:r>
            <a:rPr lang="en-US" sz="1800" b="1" i="0" kern="1200"/>
            <a:t>Cross-Platform, Multi-Paradigm Language and Client-Side Scripting</a:t>
          </a:r>
          <a:br>
            <a:rPr lang="en-US" sz="1800" b="0" i="0" kern="1200"/>
          </a:br>
          <a:endParaRPr lang="en-US" sz="1800" b="0" kern="1200"/>
        </a:p>
      </dgm:t>
    </dgm:pt>
    <dgm:pt modelId="{B1A63270-EDC4-4AA4-9C3C-201C5598846D}" type="parTrans" cxnId="{A932D9DF-AB6F-4CC4-B62A-141F15675276}">
      <dgm:prSet/>
      <dgm:spPr/>
      <dgm:t>
        <a:bodyPr/>
        <a:lstStyle/>
        <a:p>
          <a:endParaRPr lang="en-US"/>
        </a:p>
      </dgm:t>
    </dgm:pt>
    <dgm:pt modelId="{662B4226-733F-491A-AD20-2AB2A77DEE7B}" type="sibTrans" cxnId="{A932D9DF-AB6F-4CC4-B62A-141F15675276}">
      <dgm:prSet/>
      <dgm:spPr/>
      <dgm:t>
        <a:bodyPr/>
        <a:lstStyle/>
        <a:p>
          <a:endParaRPr lang="en-US"/>
        </a:p>
      </dgm:t>
    </dgm:pt>
    <dgm:pt modelId="{6D998B21-1873-4CF9-8EE6-3ED4FA283839}" type="pres">
      <dgm:prSet presAssocID="{D5835DEA-73B2-4DB2-9C38-6E35D4C3015E}" presName="linear" presStyleCnt="0">
        <dgm:presLayoutVars>
          <dgm:dir/>
          <dgm:animLvl val="lvl"/>
          <dgm:resizeHandles val="exact"/>
        </dgm:presLayoutVars>
      </dgm:prSet>
      <dgm:spPr/>
    </dgm:pt>
    <dgm:pt modelId="{2DD4D8C9-C25D-4FFB-BB0E-DDC84941B165}" type="pres">
      <dgm:prSet presAssocID="{56086196-CC71-4592-8412-AE4450F8B61E}" presName="parentLin" presStyleCnt="0"/>
      <dgm:spPr/>
    </dgm:pt>
    <dgm:pt modelId="{DB6A1BC7-EE53-4078-8B6A-3AC731ADC219}" type="pres">
      <dgm:prSet presAssocID="{56086196-CC71-4592-8412-AE4450F8B61E}" presName="parentLeftMargin" presStyleLbl="node1" presStyleIdx="0" presStyleCnt="3"/>
      <dgm:spPr/>
    </dgm:pt>
    <dgm:pt modelId="{AC84F013-0293-47F2-BEE1-6DB1B8DF18AD}" type="pres">
      <dgm:prSet presAssocID="{56086196-CC71-4592-8412-AE4450F8B61E}" presName="parentText" presStyleLbl="node1" presStyleIdx="0" presStyleCnt="3" custScaleX="38727" custScaleY="33358" custLinFactNeighborX="-31598" custLinFactNeighborY="-49769">
        <dgm:presLayoutVars>
          <dgm:chMax val="0"/>
          <dgm:bulletEnabled val="1"/>
        </dgm:presLayoutVars>
      </dgm:prSet>
      <dgm:spPr/>
    </dgm:pt>
    <dgm:pt modelId="{69728047-A002-4917-8E08-6B3DF18DC521}" type="pres">
      <dgm:prSet presAssocID="{56086196-CC71-4592-8412-AE4450F8B61E}" presName="negativeSpace" presStyleCnt="0"/>
      <dgm:spPr/>
    </dgm:pt>
    <dgm:pt modelId="{97BBAAE3-E4A7-4BAA-9938-A439358829FD}" type="pres">
      <dgm:prSet presAssocID="{56086196-CC71-4592-8412-AE4450F8B61E}" presName="childText" presStyleLbl="conFgAcc1" presStyleIdx="0" presStyleCnt="3" custScaleY="60350" custLinFactNeighborX="75" custLinFactNeighborY="-89922">
        <dgm:presLayoutVars>
          <dgm:bulletEnabled val="1"/>
        </dgm:presLayoutVars>
      </dgm:prSet>
      <dgm:spPr/>
    </dgm:pt>
    <dgm:pt modelId="{05A0EBC9-428E-421C-99E5-C17957A12AF2}" type="pres">
      <dgm:prSet presAssocID="{3CE9CCA5-3509-4FDA-97D4-0D64089CBCA6}" presName="spaceBetweenRectangles" presStyleCnt="0"/>
      <dgm:spPr/>
    </dgm:pt>
    <dgm:pt modelId="{29364286-887A-4EB3-988C-0DF4A0A15E28}" type="pres">
      <dgm:prSet presAssocID="{0E6EE786-59A5-4B67-A906-844B60E5B979}" presName="parentLin" presStyleCnt="0"/>
      <dgm:spPr/>
    </dgm:pt>
    <dgm:pt modelId="{F54CF19B-280B-47BF-BB23-2CDAE1802189}" type="pres">
      <dgm:prSet presAssocID="{0E6EE786-59A5-4B67-A906-844B60E5B979}" presName="parentLeftMargin" presStyleLbl="node1" presStyleIdx="0" presStyleCnt="3"/>
      <dgm:spPr/>
    </dgm:pt>
    <dgm:pt modelId="{5DC8A017-A19D-4731-B16A-F333745F288B}" type="pres">
      <dgm:prSet presAssocID="{0E6EE786-59A5-4B67-A906-844B60E5B979}" presName="parentText" presStyleLbl="node1" presStyleIdx="1" presStyleCnt="3" custScaleX="38727" custScaleY="33358" custLinFactNeighborX="-31598" custLinFactNeighborY="-24280">
        <dgm:presLayoutVars>
          <dgm:chMax val="0"/>
          <dgm:bulletEnabled val="1"/>
        </dgm:presLayoutVars>
      </dgm:prSet>
      <dgm:spPr/>
    </dgm:pt>
    <dgm:pt modelId="{AC99B61F-5B73-49FF-9D04-7EEA5E3A91BB}" type="pres">
      <dgm:prSet presAssocID="{0E6EE786-59A5-4B67-A906-844B60E5B979}" presName="negativeSpace" presStyleCnt="0"/>
      <dgm:spPr/>
    </dgm:pt>
    <dgm:pt modelId="{86E1DDD7-837E-4013-A6AF-A09F03264431}" type="pres">
      <dgm:prSet presAssocID="{0E6EE786-59A5-4B67-A906-844B60E5B979}" presName="childText" presStyleLbl="conFgAcc1" presStyleIdx="1" presStyleCnt="3" custScaleY="63610" custLinFactNeighborY="42849">
        <dgm:presLayoutVars>
          <dgm:bulletEnabled val="1"/>
        </dgm:presLayoutVars>
      </dgm:prSet>
      <dgm:spPr/>
    </dgm:pt>
    <dgm:pt modelId="{2C1304CF-2FEC-4258-A33E-1D1A1A40FAB8}" type="pres">
      <dgm:prSet presAssocID="{AA0E740B-E8EC-4974-A819-FE639D5D87B4}" presName="spaceBetweenRectangles" presStyleCnt="0"/>
      <dgm:spPr/>
    </dgm:pt>
    <dgm:pt modelId="{02465DDC-3714-484D-9C7B-B5112AE01AC7}" type="pres">
      <dgm:prSet presAssocID="{DC04EB37-DCA3-460A-B325-CBC07D988D83}" presName="parentLin" presStyleCnt="0"/>
      <dgm:spPr/>
    </dgm:pt>
    <dgm:pt modelId="{A9529015-B220-4510-B175-691C0900A6F4}" type="pres">
      <dgm:prSet presAssocID="{DC04EB37-DCA3-460A-B325-CBC07D988D83}" presName="parentLeftMargin" presStyleLbl="node1" presStyleIdx="1" presStyleCnt="3"/>
      <dgm:spPr/>
    </dgm:pt>
    <dgm:pt modelId="{0FB2C90D-8EE7-447E-84D1-47C2B84F5219}" type="pres">
      <dgm:prSet presAssocID="{DC04EB37-DCA3-460A-B325-CBC07D988D83}" presName="parentText" presStyleLbl="node1" presStyleIdx="2" presStyleCnt="3" custScaleX="38727" custScaleY="33358" custLinFactNeighborX="-31598" custLinFactNeighborY="1263">
        <dgm:presLayoutVars>
          <dgm:chMax val="0"/>
          <dgm:bulletEnabled val="1"/>
        </dgm:presLayoutVars>
      </dgm:prSet>
      <dgm:spPr/>
    </dgm:pt>
    <dgm:pt modelId="{2D89BE8D-DC8F-4F7D-9437-24DA7CB6CE8E}" type="pres">
      <dgm:prSet presAssocID="{DC04EB37-DCA3-460A-B325-CBC07D988D83}" presName="negativeSpace" presStyleCnt="0"/>
      <dgm:spPr/>
    </dgm:pt>
    <dgm:pt modelId="{CCCDA4BB-6698-4B2F-A059-C7D1A4D0C8FA}" type="pres">
      <dgm:prSet presAssocID="{DC04EB37-DCA3-460A-B325-CBC07D988D83}" presName="childText" presStyleLbl="conFgAcc1" presStyleIdx="2" presStyleCnt="3" custScaleY="65132" custLinFactNeighborX="238" custLinFactNeighborY="71759">
        <dgm:presLayoutVars>
          <dgm:bulletEnabled val="1"/>
        </dgm:presLayoutVars>
      </dgm:prSet>
      <dgm:spPr/>
    </dgm:pt>
  </dgm:ptLst>
  <dgm:cxnLst>
    <dgm:cxn modelId="{7B760D05-53D8-449C-AE53-0B323E9A444A}" type="presOf" srcId="{D5835DEA-73B2-4DB2-9C38-6E35D4C3015E}" destId="{6D998B21-1873-4CF9-8EE6-3ED4FA283839}" srcOrd="0" destOrd="0" presId="urn:microsoft.com/office/officeart/2005/8/layout/list1"/>
    <dgm:cxn modelId="{A5E31A15-7B61-42DF-B97B-3FA40FDBCF65}" srcId="{0E6EE786-59A5-4B67-A906-844B60E5B979}" destId="{1367CD47-BC78-4C53-8FDD-40DA14CCCE7F}" srcOrd="0" destOrd="0" parTransId="{5BA2C733-8021-4743-97C7-2747A4BCBD58}" sibTransId="{B5118C9D-CC2F-4000-A637-0AC962424124}"/>
    <dgm:cxn modelId="{3FB46C16-DB70-4678-8FA6-6B2CC242F44A}" type="presOf" srcId="{0E6EE786-59A5-4B67-A906-844B60E5B979}" destId="{F54CF19B-280B-47BF-BB23-2CDAE1802189}" srcOrd="0" destOrd="0" presId="urn:microsoft.com/office/officeart/2005/8/layout/list1"/>
    <dgm:cxn modelId="{EF99613F-8170-48C0-B281-515BCB31573F}" type="presOf" srcId="{56086196-CC71-4592-8412-AE4450F8B61E}" destId="{DB6A1BC7-EE53-4078-8B6A-3AC731ADC219}" srcOrd="0" destOrd="0" presId="urn:microsoft.com/office/officeart/2005/8/layout/list1"/>
    <dgm:cxn modelId="{C9D5E947-3A0A-453D-B87A-49721ACE0049}" srcId="{D5835DEA-73B2-4DB2-9C38-6E35D4C3015E}" destId="{DC04EB37-DCA3-460A-B325-CBC07D988D83}" srcOrd="2" destOrd="0" parTransId="{27581D30-3D7B-4C99-B6D8-1AC5C6C04A4E}" sibTransId="{635F30AD-AFFF-46E4-9F3C-F22045F17557}"/>
    <dgm:cxn modelId="{BDF70977-E744-47A9-83D1-236323FBB030}" srcId="{56086196-CC71-4592-8412-AE4450F8B61E}" destId="{B9A933DC-34CA-4D69-AE46-A6DD394ADE2D}" srcOrd="0" destOrd="0" parTransId="{A5167940-5BEC-494C-9C6F-A6A2E34F27D1}" sibTransId="{7BE5BC77-D388-479D-8F52-FE30971A5BBC}"/>
    <dgm:cxn modelId="{AC9CDE58-18D4-4A37-9C5C-416F3814ACB8}" srcId="{D5835DEA-73B2-4DB2-9C38-6E35D4C3015E}" destId="{0E6EE786-59A5-4B67-A906-844B60E5B979}" srcOrd="1" destOrd="0" parTransId="{E9DEB4B9-CFEB-4DC0-8860-B02115D06E87}" sibTransId="{AA0E740B-E8EC-4974-A819-FE639D5D87B4}"/>
    <dgm:cxn modelId="{C406B87C-FF82-4543-84F3-D02119030215}" type="presOf" srcId="{0E6EE786-59A5-4B67-A906-844B60E5B979}" destId="{5DC8A017-A19D-4731-B16A-F333745F288B}" srcOrd="1" destOrd="0" presId="urn:microsoft.com/office/officeart/2005/8/layout/list1"/>
    <dgm:cxn modelId="{B06FD17F-91DA-4254-9699-DEDF354D0785}" type="presOf" srcId="{B9A933DC-34CA-4D69-AE46-A6DD394ADE2D}" destId="{97BBAAE3-E4A7-4BAA-9938-A439358829FD}" srcOrd="0" destOrd="0" presId="urn:microsoft.com/office/officeart/2005/8/layout/list1"/>
    <dgm:cxn modelId="{50407283-3C10-4B4B-9881-A11D528411CE}" type="presOf" srcId="{1367CD47-BC78-4C53-8FDD-40DA14CCCE7F}" destId="{86E1DDD7-837E-4013-A6AF-A09F03264431}" srcOrd="0" destOrd="0" presId="urn:microsoft.com/office/officeart/2005/8/layout/list1"/>
    <dgm:cxn modelId="{85DF89A3-B03F-44D6-A958-81D00A9A24EC}" type="presOf" srcId="{56086196-CC71-4592-8412-AE4450F8B61E}" destId="{AC84F013-0293-47F2-BEE1-6DB1B8DF18AD}" srcOrd="1" destOrd="0" presId="urn:microsoft.com/office/officeart/2005/8/layout/list1"/>
    <dgm:cxn modelId="{F2E284A5-C6D2-4486-921A-915D241E397C}" srcId="{D5835DEA-73B2-4DB2-9C38-6E35D4C3015E}" destId="{56086196-CC71-4592-8412-AE4450F8B61E}" srcOrd="0" destOrd="0" parTransId="{2FFCE38B-35CC-4791-84BA-3A4F72828F48}" sibTransId="{3CE9CCA5-3509-4FDA-97D4-0D64089CBCA6}"/>
    <dgm:cxn modelId="{BF2413A8-4319-4FE7-BAFB-490E29489736}" type="presOf" srcId="{DC04EB37-DCA3-460A-B325-CBC07D988D83}" destId="{0FB2C90D-8EE7-447E-84D1-47C2B84F5219}" srcOrd="1" destOrd="0" presId="urn:microsoft.com/office/officeart/2005/8/layout/list1"/>
    <dgm:cxn modelId="{47730DD2-E3DF-4750-874C-E0CA758F5202}" type="presOf" srcId="{DC04EB37-DCA3-460A-B325-CBC07D988D83}" destId="{A9529015-B220-4510-B175-691C0900A6F4}" srcOrd="0" destOrd="0" presId="urn:microsoft.com/office/officeart/2005/8/layout/list1"/>
    <dgm:cxn modelId="{579355D5-D4FE-430C-8CD8-3288A1F582C1}" type="presOf" srcId="{9EE92256-2B00-4AA6-987A-27A015EDE2E3}" destId="{CCCDA4BB-6698-4B2F-A059-C7D1A4D0C8FA}" srcOrd="0" destOrd="0" presId="urn:microsoft.com/office/officeart/2005/8/layout/list1"/>
    <dgm:cxn modelId="{A932D9DF-AB6F-4CC4-B62A-141F15675276}" srcId="{DC04EB37-DCA3-460A-B325-CBC07D988D83}" destId="{9EE92256-2B00-4AA6-987A-27A015EDE2E3}" srcOrd="0" destOrd="0" parTransId="{B1A63270-EDC4-4AA4-9C3C-201C5598846D}" sibTransId="{662B4226-733F-491A-AD20-2AB2A77DEE7B}"/>
    <dgm:cxn modelId="{C1668A79-2F05-46A0-BCCA-2038D2C4E54D}" type="presParOf" srcId="{6D998B21-1873-4CF9-8EE6-3ED4FA283839}" destId="{2DD4D8C9-C25D-4FFB-BB0E-DDC84941B165}" srcOrd="0" destOrd="0" presId="urn:microsoft.com/office/officeart/2005/8/layout/list1"/>
    <dgm:cxn modelId="{D49F4452-9E89-47B3-A5BA-BA439D566A1B}" type="presParOf" srcId="{2DD4D8C9-C25D-4FFB-BB0E-DDC84941B165}" destId="{DB6A1BC7-EE53-4078-8B6A-3AC731ADC219}" srcOrd="0" destOrd="0" presId="urn:microsoft.com/office/officeart/2005/8/layout/list1"/>
    <dgm:cxn modelId="{79E01F46-4651-4A42-A201-03D4AC67CEC4}" type="presParOf" srcId="{2DD4D8C9-C25D-4FFB-BB0E-DDC84941B165}" destId="{AC84F013-0293-47F2-BEE1-6DB1B8DF18AD}" srcOrd="1" destOrd="0" presId="urn:microsoft.com/office/officeart/2005/8/layout/list1"/>
    <dgm:cxn modelId="{B749D6E1-AA1F-4B73-BFAD-80A4D38874BA}" type="presParOf" srcId="{6D998B21-1873-4CF9-8EE6-3ED4FA283839}" destId="{69728047-A002-4917-8E08-6B3DF18DC521}" srcOrd="1" destOrd="0" presId="urn:microsoft.com/office/officeart/2005/8/layout/list1"/>
    <dgm:cxn modelId="{901DBFE9-0453-4911-BCB8-17C719DCEC89}" type="presParOf" srcId="{6D998B21-1873-4CF9-8EE6-3ED4FA283839}" destId="{97BBAAE3-E4A7-4BAA-9938-A439358829FD}" srcOrd="2" destOrd="0" presId="urn:microsoft.com/office/officeart/2005/8/layout/list1"/>
    <dgm:cxn modelId="{BF972CFD-BB80-41BB-86E4-3898CAC46951}" type="presParOf" srcId="{6D998B21-1873-4CF9-8EE6-3ED4FA283839}" destId="{05A0EBC9-428E-421C-99E5-C17957A12AF2}" srcOrd="3" destOrd="0" presId="urn:microsoft.com/office/officeart/2005/8/layout/list1"/>
    <dgm:cxn modelId="{21E74B1C-D487-4A38-B608-51F49D63AFA2}" type="presParOf" srcId="{6D998B21-1873-4CF9-8EE6-3ED4FA283839}" destId="{29364286-887A-4EB3-988C-0DF4A0A15E28}" srcOrd="4" destOrd="0" presId="urn:microsoft.com/office/officeart/2005/8/layout/list1"/>
    <dgm:cxn modelId="{C74D67C4-78BE-4B9D-86AF-4704F8FD7876}" type="presParOf" srcId="{29364286-887A-4EB3-988C-0DF4A0A15E28}" destId="{F54CF19B-280B-47BF-BB23-2CDAE1802189}" srcOrd="0" destOrd="0" presId="urn:microsoft.com/office/officeart/2005/8/layout/list1"/>
    <dgm:cxn modelId="{519D53A5-EE8A-4C9A-9885-CD4AB126AD1D}" type="presParOf" srcId="{29364286-887A-4EB3-988C-0DF4A0A15E28}" destId="{5DC8A017-A19D-4731-B16A-F333745F288B}" srcOrd="1" destOrd="0" presId="urn:microsoft.com/office/officeart/2005/8/layout/list1"/>
    <dgm:cxn modelId="{9483A11F-DFE5-4D43-9DF1-B4FD82C757F3}" type="presParOf" srcId="{6D998B21-1873-4CF9-8EE6-3ED4FA283839}" destId="{AC99B61F-5B73-49FF-9D04-7EEA5E3A91BB}" srcOrd="5" destOrd="0" presId="urn:microsoft.com/office/officeart/2005/8/layout/list1"/>
    <dgm:cxn modelId="{FA5E0399-2033-4654-80EA-204031279144}" type="presParOf" srcId="{6D998B21-1873-4CF9-8EE6-3ED4FA283839}" destId="{86E1DDD7-837E-4013-A6AF-A09F03264431}" srcOrd="6" destOrd="0" presId="urn:microsoft.com/office/officeart/2005/8/layout/list1"/>
    <dgm:cxn modelId="{5A29364A-09AA-49C8-BCDE-09EFEC255139}" type="presParOf" srcId="{6D998B21-1873-4CF9-8EE6-3ED4FA283839}" destId="{2C1304CF-2FEC-4258-A33E-1D1A1A40FAB8}" srcOrd="7" destOrd="0" presId="urn:microsoft.com/office/officeart/2005/8/layout/list1"/>
    <dgm:cxn modelId="{1BEE05C6-D48F-423D-83EC-D1E8485240FA}" type="presParOf" srcId="{6D998B21-1873-4CF9-8EE6-3ED4FA283839}" destId="{02465DDC-3714-484D-9C7B-B5112AE01AC7}" srcOrd="8" destOrd="0" presId="urn:microsoft.com/office/officeart/2005/8/layout/list1"/>
    <dgm:cxn modelId="{4BBC3345-1806-46A6-B4F7-F6EF02C7FB85}" type="presParOf" srcId="{02465DDC-3714-484D-9C7B-B5112AE01AC7}" destId="{A9529015-B220-4510-B175-691C0900A6F4}" srcOrd="0" destOrd="0" presId="urn:microsoft.com/office/officeart/2005/8/layout/list1"/>
    <dgm:cxn modelId="{B1AF5CC7-222D-493B-932E-E6EC68773747}" type="presParOf" srcId="{02465DDC-3714-484D-9C7B-B5112AE01AC7}" destId="{0FB2C90D-8EE7-447E-84D1-47C2B84F5219}" srcOrd="1" destOrd="0" presId="urn:microsoft.com/office/officeart/2005/8/layout/list1"/>
    <dgm:cxn modelId="{E360F6B1-320B-4030-B99A-EBAB2A781B64}" type="presParOf" srcId="{6D998B21-1873-4CF9-8EE6-3ED4FA283839}" destId="{2D89BE8D-DC8F-4F7D-9437-24DA7CB6CE8E}" srcOrd="9" destOrd="0" presId="urn:microsoft.com/office/officeart/2005/8/layout/list1"/>
    <dgm:cxn modelId="{86802C7B-54E2-4AD3-A6A3-EECFB9E6E9B3}" type="presParOf" srcId="{6D998B21-1873-4CF9-8EE6-3ED4FA283839}" destId="{CCCDA4BB-6698-4B2F-A059-C7D1A4D0C8FA}"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5835DEA-73B2-4DB2-9C38-6E35D4C3015E}" type="doc">
      <dgm:prSet loTypeId="urn:microsoft.com/office/officeart/2005/8/layout/list1" loCatId="list" qsTypeId="urn:microsoft.com/office/officeart/2005/8/quickstyle/3d1" qsCatId="3D" csTypeId="urn:microsoft.com/office/officeart/2018/5/colors/Iconchunking_neutralbg_accent4_2" csCatId="accent4" phldr="1"/>
      <dgm:spPr/>
      <dgm:t>
        <a:bodyPr/>
        <a:lstStyle/>
        <a:p>
          <a:endParaRPr lang="en-US"/>
        </a:p>
      </dgm:t>
    </dgm:pt>
    <dgm:pt modelId="{56086196-CC71-4592-8412-AE4450F8B61E}">
      <dgm:prSet custT="1"/>
      <dgm:spPr/>
      <dgm:t>
        <a:bodyPr/>
        <a:lstStyle/>
        <a:p>
          <a:r>
            <a:rPr lang="en-US" sz="2400" b="0">
              <a:latin typeface="Arial" panose="020B0604020202020204" pitchFamily="34" charset="0"/>
              <a:cs typeface="Arial" panose="020B0604020202020204" pitchFamily="34" charset="0"/>
            </a:rPr>
            <a:t>What is Android Studio ?</a:t>
          </a:r>
          <a:endParaRPr lang="en-US" sz="2400" b="0">
            <a:latin typeface="ADLaM Display" panose="02010000000000000000" pitchFamily="2" charset="0"/>
            <a:ea typeface="ADLaM Display" panose="02010000000000000000" pitchFamily="2" charset="0"/>
            <a:cs typeface="ADLaM Display" panose="02010000000000000000" pitchFamily="2" charset="0"/>
          </a:endParaRPr>
        </a:p>
      </dgm:t>
    </dgm:pt>
    <dgm:pt modelId="{2FFCE38B-35CC-4791-84BA-3A4F72828F48}" type="parTrans" cxnId="{F2E284A5-C6D2-4486-921A-915D241E397C}">
      <dgm:prSet/>
      <dgm:spPr/>
      <dgm:t>
        <a:bodyPr/>
        <a:lstStyle/>
        <a:p>
          <a:endParaRPr lang="en-US"/>
        </a:p>
      </dgm:t>
    </dgm:pt>
    <dgm:pt modelId="{3CE9CCA5-3509-4FDA-97D4-0D64089CBCA6}" type="sibTrans" cxnId="{F2E284A5-C6D2-4486-921A-915D241E397C}">
      <dgm:prSet/>
      <dgm:spPr/>
      <dgm:t>
        <a:bodyPr/>
        <a:lstStyle/>
        <a:p>
          <a:endParaRPr lang="en-US"/>
        </a:p>
      </dgm:t>
    </dgm:pt>
    <dgm:pt modelId="{A7B8272A-68E2-4EA7-91EB-856518CA9EEB}">
      <dgm:prSet custT="1"/>
      <dgm:spPr/>
      <dgm:t>
        <a:bodyPr/>
        <a:lstStyle/>
        <a:p>
          <a:pPr>
            <a:lnSpc>
              <a:spcPct val="100000"/>
            </a:lnSpc>
            <a:buNone/>
          </a:pPr>
          <a:r>
            <a:rPr lang="en-US" sz="1800" b="0">
              <a:latin typeface="+mn-lt"/>
              <a:cs typeface="Arial" panose="020B0604020202020204" pitchFamily="34" charset="0"/>
            </a:rPr>
            <a:t>The official Integrated Development Environment (IDE) from</a:t>
          </a:r>
        </a:p>
      </dgm:t>
    </dgm:pt>
    <dgm:pt modelId="{BE6613BD-240E-4187-AEC7-BAAFE6F9F9DC}" type="parTrans" cxnId="{38789EB9-639B-44A0-B71A-D63757D3E82B}">
      <dgm:prSet/>
      <dgm:spPr/>
      <dgm:t>
        <a:bodyPr/>
        <a:lstStyle/>
        <a:p>
          <a:endParaRPr lang="en-US"/>
        </a:p>
      </dgm:t>
    </dgm:pt>
    <dgm:pt modelId="{A8741D92-8021-4B31-B1D7-03B9C46998D8}" type="sibTrans" cxnId="{38789EB9-639B-44A0-B71A-D63757D3E82B}">
      <dgm:prSet/>
      <dgm:spPr/>
      <dgm:t>
        <a:bodyPr/>
        <a:lstStyle/>
        <a:p>
          <a:endParaRPr lang="en-US"/>
        </a:p>
      </dgm:t>
    </dgm:pt>
    <dgm:pt modelId="{0E6EE786-59A5-4B67-A906-844B60E5B979}">
      <dgm:prSet/>
      <dgm:spPr/>
      <dgm:t>
        <a:bodyPr/>
        <a:lstStyle/>
        <a:p>
          <a:r>
            <a:rPr lang="en-US" b="1">
              <a:latin typeface="ADLaM Display" panose="02010000000000000000" pitchFamily="2" charset="0"/>
              <a:ea typeface="ADLaM Display" panose="02010000000000000000" pitchFamily="2" charset="0"/>
              <a:cs typeface="ADLaM Display" panose="02010000000000000000" pitchFamily="2" charset="0"/>
            </a:rPr>
            <a:t>What is VS code ? </a:t>
          </a:r>
          <a:endParaRPr lang="en-US">
            <a:latin typeface="ADLaM Display" panose="02010000000000000000" pitchFamily="2" charset="0"/>
            <a:ea typeface="ADLaM Display" panose="02010000000000000000" pitchFamily="2" charset="0"/>
            <a:cs typeface="ADLaM Display" panose="02010000000000000000" pitchFamily="2" charset="0"/>
          </a:endParaRPr>
        </a:p>
      </dgm:t>
    </dgm:pt>
    <dgm:pt modelId="{E9DEB4B9-CFEB-4DC0-8860-B02115D06E87}" type="parTrans" cxnId="{AC9CDE58-18D4-4A37-9C5C-416F3814ACB8}">
      <dgm:prSet/>
      <dgm:spPr/>
      <dgm:t>
        <a:bodyPr/>
        <a:lstStyle/>
        <a:p>
          <a:endParaRPr lang="en-US"/>
        </a:p>
      </dgm:t>
    </dgm:pt>
    <dgm:pt modelId="{AA0E740B-E8EC-4974-A819-FE639D5D87B4}" type="sibTrans" cxnId="{AC9CDE58-18D4-4A37-9C5C-416F3814ACB8}">
      <dgm:prSet/>
      <dgm:spPr/>
      <dgm:t>
        <a:bodyPr/>
        <a:lstStyle/>
        <a:p>
          <a:endParaRPr lang="en-US"/>
        </a:p>
      </dgm:t>
    </dgm:pt>
    <dgm:pt modelId="{65E710FA-A40F-4412-AAEF-45FFF3F7D745}">
      <dgm:prSet custT="1"/>
      <dgm:spPr/>
      <dgm:t>
        <a:bodyPr/>
        <a:lstStyle/>
        <a:p>
          <a:pPr>
            <a:buNone/>
          </a:pPr>
          <a:r>
            <a:rPr lang="en-US" sz="1800" b="0"/>
            <a:t>A lightweight yet powerful code editor that supports many</a:t>
          </a:r>
        </a:p>
      </dgm:t>
    </dgm:pt>
    <dgm:pt modelId="{7DE64316-F3AB-4B99-928F-7682D8C9AAA9}" type="parTrans" cxnId="{A0996D8A-8497-4AEE-BB10-35B0553145F4}">
      <dgm:prSet/>
      <dgm:spPr/>
      <dgm:t>
        <a:bodyPr/>
        <a:lstStyle/>
        <a:p>
          <a:endParaRPr lang="en-US"/>
        </a:p>
      </dgm:t>
    </dgm:pt>
    <dgm:pt modelId="{2E0D3873-D989-4CE0-9A4B-165F04E2D87F}" type="sibTrans" cxnId="{A0996D8A-8497-4AEE-BB10-35B0553145F4}">
      <dgm:prSet/>
      <dgm:spPr/>
      <dgm:t>
        <a:bodyPr/>
        <a:lstStyle/>
        <a:p>
          <a:endParaRPr lang="en-US"/>
        </a:p>
      </dgm:t>
    </dgm:pt>
    <dgm:pt modelId="{C1989F52-28DF-468C-8862-B1C749F8F408}">
      <dgm:prSet custT="1"/>
      <dgm:spPr/>
      <dgm:t>
        <a:bodyPr/>
        <a:lstStyle/>
        <a:p>
          <a:pPr>
            <a:lnSpc>
              <a:spcPct val="100000"/>
            </a:lnSpc>
            <a:buNone/>
          </a:pPr>
          <a:r>
            <a:rPr lang="en-US" sz="1800" b="0">
              <a:latin typeface="+mn-lt"/>
              <a:cs typeface="Arial" panose="020B0604020202020204" pitchFamily="34" charset="0"/>
            </a:rPr>
            <a:t> Google for developing Android and Flutter applications, featuring:</a:t>
          </a:r>
        </a:p>
      </dgm:t>
    </dgm:pt>
    <dgm:pt modelId="{C96DB028-7E2A-4B04-A6E8-FBF1E60BC6AD}" type="parTrans" cxnId="{10437934-2CA8-4EF8-8507-A0654AD53964}">
      <dgm:prSet/>
      <dgm:spPr/>
      <dgm:t>
        <a:bodyPr/>
        <a:lstStyle/>
        <a:p>
          <a:endParaRPr lang="en-US"/>
        </a:p>
      </dgm:t>
    </dgm:pt>
    <dgm:pt modelId="{A8EEFA8A-746E-4BCB-B304-5B219CB57F69}" type="sibTrans" cxnId="{10437934-2CA8-4EF8-8507-A0654AD53964}">
      <dgm:prSet/>
      <dgm:spPr/>
      <dgm:t>
        <a:bodyPr/>
        <a:lstStyle/>
        <a:p>
          <a:endParaRPr lang="en-US"/>
        </a:p>
      </dgm:t>
    </dgm:pt>
    <dgm:pt modelId="{3D37AB28-F5B3-428D-A3A7-89DD4DF577BB}">
      <dgm:prSet custT="1"/>
      <dgm:spPr/>
      <dgm:t>
        <a:bodyPr/>
        <a:lstStyle/>
        <a:p>
          <a:pPr>
            <a:lnSpc>
              <a:spcPct val="100000"/>
            </a:lnSpc>
            <a:buNone/>
          </a:pPr>
          <a:r>
            <a:rPr lang="en-US" sz="1800" b="0">
              <a:latin typeface="+mn-lt"/>
              <a:cs typeface="Arial" panose="020B0604020202020204" pitchFamily="34" charset="0"/>
            </a:rPr>
            <a:t>- Emulator for testing apps on virtual devices.
- Performance analysis tools to optimize code.
- Built-in Flutter SDK support for seamless app development.</a:t>
          </a:r>
        </a:p>
      </dgm:t>
    </dgm:pt>
    <dgm:pt modelId="{AB3DD7DF-FAD9-49CB-9202-140C2D1201B6}" type="parTrans" cxnId="{051557F0-B164-4754-90A4-F919AA83483A}">
      <dgm:prSet/>
      <dgm:spPr/>
      <dgm:t>
        <a:bodyPr/>
        <a:lstStyle/>
        <a:p>
          <a:endParaRPr lang="en-US"/>
        </a:p>
      </dgm:t>
    </dgm:pt>
    <dgm:pt modelId="{4C2038F4-6A28-410B-A382-3522779EAA4B}" type="sibTrans" cxnId="{051557F0-B164-4754-90A4-F919AA83483A}">
      <dgm:prSet/>
      <dgm:spPr/>
      <dgm:t>
        <a:bodyPr/>
        <a:lstStyle/>
        <a:p>
          <a:endParaRPr lang="en-US"/>
        </a:p>
      </dgm:t>
    </dgm:pt>
    <dgm:pt modelId="{E4EFE991-0AB7-4DE7-BE55-A19DFF967D14}">
      <dgm:prSet custT="1"/>
      <dgm:spPr/>
      <dgm:t>
        <a:bodyPr/>
        <a:lstStyle/>
        <a:p>
          <a:pPr>
            <a:buNone/>
          </a:pPr>
          <a:r>
            <a:rPr lang="en-US" sz="1800" b="0"/>
            <a:t>language). Key features:
- Extensions support to enhance functionality.
- User-friendly interface with customizable themes.
- Debugging and Git integration for better development workflow.</a:t>
          </a:r>
        </a:p>
      </dgm:t>
    </dgm:pt>
    <dgm:pt modelId="{8B5DC004-54E9-405A-90E6-CCE1C5F02B73}" type="parTrans" cxnId="{A2BA7FC6-44F8-4FBB-8AC7-CF84C17B11A4}">
      <dgm:prSet/>
      <dgm:spPr/>
      <dgm:t>
        <a:bodyPr/>
        <a:lstStyle/>
        <a:p>
          <a:endParaRPr lang="en-US"/>
        </a:p>
      </dgm:t>
    </dgm:pt>
    <dgm:pt modelId="{28E6E9A3-72B9-4DC5-8F6F-BE3AB31733CE}" type="sibTrans" cxnId="{A2BA7FC6-44F8-4FBB-8AC7-CF84C17B11A4}">
      <dgm:prSet/>
      <dgm:spPr/>
      <dgm:t>
        <a:bodyPr/>
        <a:lstStyle/>
        <a:p>
          <a:endParaRPr lang="en-US"/>
        </a:p>
      </dgm:t>
    </dgm:pt>
    <dgm:pt modelId="{1A6D7395-B51E-4285-A0F9-3621922C3B5D}">
      <dgm:prSet custT="1"/>
      <dgm:spPr/>
      <dgm:t>
        <a:bodyPr/>
        <a:lstStyle/>
        <a:p>
          <a:pPr>
            <a:buNone/>
          </a:pPr>
          <a:r>
            <a:rPr lang="en-US" sz="1800" b="0"/>
            <a:t>programming languages, including Dart (Flutter’s</a:t>
          </a:r>
        </a:p>
      </dgm:t>
    </dgm:pt>
    <dgm:pt modelId="{BD722656-1FEE-460D-9C3F-4482D585DE9D}" type="parTrans" cxnId="{6037A806-8491-4E1E-A0D7-4C3E83602D9F}">
      <dgm:prSet/>
      <dgm:spPr/>
      <dgm:t>
        <a:bodyPr/>
        <a:lstStyle/>
        <a:p>
          <a:endParaRPr lang="en-US"/>
        </a:p>
      </dgm:t>
    </dgm:pt>
    <dgm:pt modelId="{8149198F-E143-414C-88BC-FE26EFD30946}" type="sibTrans" cxnId="{6037A806-8491-4E1E-A0D7-4C3E83602D9F}">
      <dgm:prSet/>
      <dgm:spPr/>
      <dgm:t>
        <a:bodyPr/>
        <a:lstStyle/>
        <a:p>
          <a:endParaRPr lang="en-US"/>
        </a:p>
      </dgm:t>
    </dgm:pt>
    <dgm:pt modelId="{6D998B21-1873-4CF9-8EE6-3ED4FA283839}" type="pres">
      <dgm:prSet presAssocID="{D5835DEA-73B2-4DB2-9C38-6E35D4C3015E}" presName="linear" presStyleCnt="0">
        <dgm:presLayoutVars>
          <dgm:dir/>
          <dgm:animLvl val="lvl"/>
          <dgm:resizeHandles val="exact"/>
        </dgm:presLayoutVars>
      </dgm:prSet>
      <dgm:spPr/>
    </dgm:pt>
    <dgm:pt modelId="{2DD4D8C9-C25D-4FFB-BB0E-DDC84941B165}" type="pres">
      <dgm:prSet presAssocID="{56086196-CC71-4592-8412-AE4450F8B61E}" presName="parentLin" presStyleCnt="0"/>
      <dgm:spPr/>
    </dgm:pt>
    <dgm:pt modelId="{DB6A1BC7-EE53-4078-8B6A-3AC731ADC219}" type="pres">
      <dgm:prSet presAssocID="{56086196-CC71-4592-8412-AE4450F8B61E}" presName="parentLeftMargin" presStyleLbl="node1" presStyleIdx="0" presStyleCnt="2"/>
      <dgm:spPr/>
    </dgm:pt>
    <dgm:pt modelId="{AC84F013-0293-47F2-BEE1-6DB1B8DF18AD}" type="pres">
      <dgm:prSet presAssocID="{56086196-CC71-4592-8412-AE4450F8B61E}" presName="parentText" presStyleLbl="node1" presStyleIdx="0" presStyleCnt="2" custScaleX="83341" custScaleY="110259" custLinFactNeighborX="178" custLinFactNeighborY="-8172">
        <dgm:presLayoutVars>
          <dgm:chMax val="0"/>
          <dgm:bulletEnabled val="1"/>
        </dgm:presLayoutVars>
      </dgm:prSet>
      <dgm:spPr/>
    </dgm:pt>
    <dgm:pt modelId="{69728047-A002-4917-8E08-6B3DF18DC521}" type="pres">
      <dgm:prSet presAssocID="{56086196-CC71-4592-8412-AE4450F8B61E}" presName="negativeSpace" presStyleCnt="0"/>
      <dgm:spPr/>
    </dgm:pt>
    <dgm:pt modelId="{97BBAAE3-E4A7-4BAA-9938-A439358829FD}" type="pres">
      <dgm:prSet presAssocID="{56086196-CC71-4592-8412-AE4450F8B61E}" presName="childText" presStyleLbl="conFgAcc1" presStyleIdx="0" presStyleCnt="2" custLinFactNeighborX="-35888" custLinFactNeighborY="15693">
        <dgm:presLayoutVars>
          <dgm:bulletEnabled val="1"/>
        </dgm:presLayoutVars>
      </dgm:prSet>
      <dgm:spPr/>
    </dgm:pt>
    <dgm:pt modelId="{05A0EBC9-428E-421C-99E5-C17957A12AF2}" type="pres">
      <dgm:prSet presAssocID="{3CE9CCA5-3509-4FDA-97D4-0D64089CBCA6}" presName="spaceBetweenRectangles" presStyleCnt="0"/>
      <dgm:spPr/>
    </dgm:pt>
    <dgm:pt modelId="{29364286-887A-4EB3-988C-0DF4A0A15E28}" type="pres">
      <dgm:prSet presAssocID="{0E6EE786-59A5-4B67-A906-844B60E5B979}" presName="parentLin" presStyleCnt="0"/>
      <dgm:spPr/>
    </dgm:pt>
    <dgm:pt modelId="{F54CF19B-280B-47BF-BB23-2CDAE1802189}" type="pres">
      <dgm:prSet presAssocID="{0E6EE786-59A5-4B67-A906-844B60E5B979}" presName="parentLeftMargin" presStyleLbl="node1" presStyleIdx="0" presStyleCnt="2"/>
      <dgm:spPr/>
    </dgm:pt>
    <dgm:pt modelId="{5DC8A017-A19D-4731-B16A-F333745F288B}" type="pres">
      <dgm:prSet presAssocID="{0E6EE786-59A5-4B67-A906-844B60E5B979}" presName="parentText" presStyleLbl="node1" presStyleIdx="1" presStyleCnt="2" custScaleX="81457" custScaleY="121836" custLinFactNeighborX="-18319" custLinFactNeighborY="-2180">
        <dgm:presLayoutVars>
          <dgm:chMax val="0"/>
          <dgm:bulletEnabled val="1"/>
        </dgm:presLayoutVars>
      </dgm:prSet>
      <dgm:spPr/>
    </dgm:pt>
    <dgm:pt modelId="{AC99B61F-5B73-49FF-9D04-7EEA5E3A91BB}" type="pres">
      <dgm:prSet presAssocID="{0E6EE786-59A5-4B67-A906-844B60E5B979}" presName="negativeSpace" presStyleCnt="0"/>
      <dgm:spPr/>
    </dgm:pt>
    <dgm:pt modelId="{86E1DDD7-837E-4013-A6AF-A09F03264431}" type="pres">
      <dgm:prSet presAssocID="{0E6EE786-59A5-4B67-A906-844B60E5B979}" presName="childText" presStyleLbl="conFgAcc1" presStyleIdx="1" presStyleCnt="2" custScaleY="110766" custLinFactNeighborX="-274" custLinFactNeighborY="45967">
        <dgm:presLayoutVars>
          <dgm:bulletEnabled val="1"/>
        </dgm:presLayoutVars>
      </dgm:prSet>
      <dgm:spPr/>
    </dgm:pt>
  </dgm:ptLst>
  <dgm:cxnLst>
    <dgm:cxn modelId="{7B760D05-53D8-449C-AE53-0B323E9A444A}" type="presOf" srcId="{D5835DEA-73B2-4DB2-9C38-6E35D4C3015E}" destId="{6D998B21-1873-4CF9-8EE6-3ED4FA283839}" srcOrd="0" destOrd="0" presId="urn:microsoft.com/office/officeart/2005/8/layout/list1"/>
    <dgm:cxn modelId="{6037A806-8491-4E1E-A0D7-4C3E83602D9F}" srcId="{0E6EE786-59A5-4B67-A906-844B60E5B979}" destId="{1A6D7395-B51E-4285-A0F9-3621922C3B5D}" srcOrd="1" destOrd="0" parTransId="{BD722656-1FEE-460D-9C3F-4482D585DE9D}" sibTransId="{8149198F-E143-414C-88BC-FE26EFD30946}"/>
    <dgm:cxn modelId="{8D463112-62EB-4D0E-A594-B19241629842}" type="presOf" srcId="{3D37AB28-F5B3-428D-A3A7-89DD4DF577BB}" destId="{97BBAAE3-E4A7-4BAA-9938-A439358829FD}" srcOrd="0" destOrd="2" presId="urn:microsoft.com/office/officeart/2005/8/layout/list1"/>
    <dgm:cxn modelId="{3FB46C16-DB70-4678-8FA6-6B2CC242F44A}" type="presOf" srcId="{0E6EE786-59A5-4B67-A906-844B60E5B979}" destId="{F54CF19B-280B-47BF-BB23-2CDAE1802189}" srcOrd="0" destOrd="0" presId="urn:microsoft.com/office/officeart/2005/8/layout/list1"/>
    <dgm:cxn modelId="{3539E226-2531-405C-9666-AFFDBB9E0295}" type="presOf" srcId="{1A6D7395-B51E-4285-A0F9-3621922C3B5D}" destId="{86E1DDD7-837E-4013-A6AF-A09F03264431}" srcOrd="0" destOrd="1" presId="urn:microsoft.com/office/officeart/2005/8/layout/list1"/>
    <dgm:cxn modelId="{10437934-2CA8-4EF8-8507-A0654AD53964}" srcId="{56086196-CC71-4592-8412-AE4450F8B61E}" destId="{C1989F52-28DF-468C-8862-B1C749F8F408}" srcOrd="1" destOrd="0" parTransId="{C96DB028-7E2A-4B04-A6E8-FBF1E60BC6AD}" sibTransId="{A8EEFA8A-746E-4BCB-B304-5B219CB57F69}"/>
    <dgm:cxn modelId="{EF99613F-8170-48C0-B281-515BCB31573F}" type="presOf" srcId="{56086196-CC71-4592-8412-AE4450F8B61E}" destId="{DB6A1BC7-EE53-4078-8B6A-3AC731ADC219}" srcOrd="0" destOrd="0" presId="urn:microsoft.com/office/officeart/2005/8/layout/list1"/>
    <dgm:cxn modelId="{AC9CDE58-18D4-4A37-9C5C-416F3814ACB8}" srcId="{D5835DEA-73B2-4DB2-9C38-6E35D4C3015E}" destId="{0E6EE786-59A5-4B67-A906-844B60E5B979}" srcOrd="1" destOrd="0" parTransId="{E9DEB4B9-CFEB-4DC0-8860-B02115D06E87}" sibTransId="{AA0E740B-E8EC-4974-A819-FE639D5D87B4}"/>
    <dgm:cxn modelId="{C406B87C-FF82-4543-84F3-D02119030215}" type="presOf" srcId="{0E6EE786-59A5-4B67-A906-844B60E5B979}" destId="{5DC8A017-A19D-4731-B16A-F333745F288B}" srcOrd="1" destOrd="0" presId="urn:microsoft.com/office/officeart/2005/8/layout/list1"/>
    <dgm:cxn modelId="{AF6AD185-C00C-4DED-A38D-D93CC6243690}" type="presOf" srcId="{A7B8272A-68E2-4EA7-91EB-856518CA9EEB}" destId="{97BBAAE3-E4A7-4BAA-9938-A439358829FD}" srcOrd="0" destOrd="0" presId="urn:microsoft.com/office/officeart/2005/8/layout/list1"/>
    <dgm:cxn modelId="{A0996D8A-8497-4AEE-BB10-35B0553145F4}" srcId="{0E6EE786-59A5-4B67-A906-844B60E5B979}" destId="{65E710FA-A40F-4412-AAEF-45FFF3F7D745}" srcOrd="0" destOrd="0" parTransId="{7DE64316-F3AB-4B99-928F-7682D8C9AAA9}" sibTransId="{2E0D3873-D989-4CE0-9A4B-165F04E2D87F}"/>
    <dgm:cxn modelId="{85DF89A3-B03F-44D6-A958-81D00A9A24EC}" type="presOf" srcId="{56086196-CC71-4592-8412-AE4450F8B61E}" destId="{AC84F013-0293-47F2-BEE1-6DB1B8DF18AD}" srcOrd="1" destOrd="0" presId="urn:microsoft.com/office/officeart/2005/8/layout/list1"/>
    <dgm:cxn modelId="{F2E284A5-C6D2-4486-921A-915D241E397C}" srcId="{D5835DEA-73B2-4DB2-9C38-6E35D4C3015E}" destId="{56086196-CC71-4592-8412-AE4450F8B61E}" srcOrd="0" destOrd="0" parTransId="{2FFCE38B-35CC-4791-84BA-3A4F72828F48}" sibTransId="{3CE9CCA5-3509-4FDA-97D4-0D64089CBCA6}"/>
    <dgm:cxn modelId="{B2D7DDB4-064A-4BB8-B017-CD5E65219646}" type="presOf" srcId="{C1989F52-28DF-468C-8862-B1C749F8F408}" destId="{97BBAAE3-E4A7-4BAA-9938-A439358829FD}" srcOrd="0" destOrd="1" presId="urn:microsoft.com/office/officeart/2005/8/layout/list1"/>
    <dgm:cxn modelId="{38789EB9-639B-44A0-B71A-D63757D3E82B}" srcId="{56086196-CC71-4592-8412-AE4450F8B61E}" destId="{A7B8272A-68E2-4EA7-91EB-856518CA9EEB}" srcOrd="0" destOrd="0" parTransId="{BE6613BD-240E-4187-AEC7-BAAFE6F9F9DC}" sibTransId="{A8741D92-8021-4B31-B1D7-03B9C46998D8}"/>
    <dgm:cxn modelId="{A2BA7FC6-44F8-4FBB-8AC7-CF84C17B11A4}" srcId="{0E6EE786-59A5-4B67-A906-844B60E5B979}" destId="{E4EFE991-0AB7-4DE7-BE55-A19DFF967D14}" srcOrd="2" destOrd="0" parTransId="{8B5DC004-54E9-405A-90E6-CCE1C5F02B73}" sibTransId="{28E6E9A3-72B9-4DC5-8F6F-BE3AB31733CE}"/>
    <dgm:cxn modelId="{051557F0-B164-4754-90A4-F919AA83483A}" srcId="{56086196-CC71-4592-8412-AE4450F8B61E}" destId="{3D37AB28-F5B3-428D-A3A7-89DD4DF577BB}" srcOrd="2" destOrd="0" parTransId="{AB3DD7DF-FAD9-49CB-9202-140C2D1201B6}" sibTransId="{4C2038F4-6A28-410B-A382-3522779EAA4B}"/>
    <dgm:cxn modelId="{5B5469F2-9053-4927-B8D3-C97374598218}" type="presOf" srcId="{65E710FA-A40F-4412-AAEF-45FFF3F7D745}" destId="{86E1DDD7-837E-4013-A6AF-A09F03264431}" srcOrd="0" destOrd="0" presId="urn:microsoft.com/office/officeart/2005/8/layout/list1"/>
    <dgm:cxn modelId="{CD0C89FE-FDE4-4AEB-A53A-A49E3A586608}" type="presOf" srcId="{E4EFE991-0AB7-4DE7-BE55-A19DFF967D14}" destId="{86E1DDD7-837E-4013-A6AF-A09F03264431}" srcOrd="0" destOrd="2" presId="urn:microsoft.com/office/officeart/2005/8/layout/list1"/>
    <dgm:cxn modelId="{C1668A79-2F05-46A0-BCCA-2038D2C4E54D}" type="presParOf" srcId="{6D998B21-1873-4CF9-8EE6-3ED4FA283839}" destId="{2DD4D8C9-C25D-4FFB-BB0E-DDC84941B165}" srcOrd="0" destOrd="0" presId="urn:microsoft.com/office/officeart/2005/8/layout/list1"/>
    <dgm:cxn modelId="{D49F4452-9E89-47B3-A5BA-BA439D566A1B}" type="presParOf" srcId="{2DD4D8C9-C25D-4FFB-BB0E-DDC84941B165}" destId="{DB6A1BC7-EE53-4078-8B6A-3AC731ADC219}" srcOrd="0" destOrd="0" presId="urn:microsoft.com/office/officeart/2005/8/layout/list1"/>
    <dgm:cxn modelId="{79E01F46-4651-4A42-A201-03D4AC67CEC4}" type="presParOf" srcId="{2DD4D8C9-C25D-4FFB-BB0E-DDC84941B165}" destId="{AC84F013-0293-47F2-BEE1-6DB1B8DF18AD}" srcOrd="1" destOrd="0" presId="urn:microsoft.com/office/officeart/2005/8/layout/list1"/>
    <dgm:cxn modelId="{B749D6E1-AA1F-4B73-BFAD-80A4D38874BA}" type="presParOf" srcId="{6D998B21-1873-4CF9-8EE6-3ED4FA283839}" destId="{69728047-A002-4917-8E08-6B3DF18DC521}" srcOrd="1" destOrd="0" presId="urn:microsoft.com/office/officeart/2005/8/layout/list1"/>
    <dgm:cxn modelId="{901DBFE9-0453-4911-BCB8-17C719DCEC89}" type="presParOf" srcId="{6D998B21-1873-4CF9-8EE6-3ED4FA283839}" destId="{97BBAAE3-E4A7-4BAA-9938-A439358829FD}" srcOrd="2" destOrd="0" presId="urn:microsoft.com/office/officeart/2005/8/layout/list1"/>
    <dgm:cxn modelId="{BF972CFD-BB80-41BB-86E4-3898CAC46951}" type="presParOf" srcId="{6D998B21-1873-4CF9-8EE6-3ED4FA283839}" destId="{05A0EBC9-428E-421C-99E5-C17957A12AF2}" srcOrd="3" destOrd="0" presId="urn:microsoft.com/office/officeart/2005/8/layout/list1"/>
    <dgm:cxn modelId="{21E74B1C-D487-4A38-B608-51F49D63AFA2}" type="presParOf" srcId="{6D998B21-1873-4CF9-8EE6-3ED4FA283839}" destId="{29364286-887A-4EB3-988C-0DF4A0A15E28}" srcOrd="4" destOrd="0" presId="urn:microsoft.com/office/officeart/2005/8/layout/list1"/>
    <dgm:cxn modelId="{C74D67C4-78BE-4B9D-86AF-4704F8FD7876}" type="presParOf" srcId="{29364286-887A-4EB3-988C-0DF4A0A15E28}" destId="{F54CF19B-280B-47BF-BB23-2CDAE1802189}" srcOrd="0" destOrd="0" presId="urn:microsoft.com/office/officeart/2005/8/layout/list1"/>
    <dgm:cxn modelId="{519D53A5-EE8A-4C9A-9885-CD4AB126AD1D}" type="presParOf" srcId="{29364286-887A-4EB3-988C-0DF4A0A15E28}" destId="{5DC8A017-A19D-4731-B16A-F333745F288B}" srcOrd="1" destOrd="0" presId="urn:microsoft.com/office/officeart/2005/8/layout/list1"/>
    <dgm:cxn modelId="{9483A11F-DFE5-4D43-9DF1-B4FD82C757F3}" type="presParOf" srcId="{6D998B21-1873-4CF9-8EE6-3ED4FA283839}" destId="{AC99B61F-5B73-49FF-9D04-7EEA5E3A91BB}" srcOrd="5" destOrd="0" presId="urn:microsoft.com/office/officeart/2005/8/layout/list1"/>
    <dgm:cxn modelId="{FA5E0399-2033-4654-80EA-204031279144}" type="presParOf" srcId="{6D998B21-1873-4CF9-8EE6-3ED4FA283839}" destId="{86E1DDD7-837E-4013-A6AF-A09F0326443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F8FC447-51B6-47C1-BDD2-B986A9026AA9}" type="doc">
      <dgm:prSet loTypeId="urn:microsoft.com/office/officeart/2005/8/layout/bList2" loCatId="list" qsTypeId="urn:microsoft.com/office/officeart/2005/8/quickstyle/3d1" qsCatId="3D" csTypeId="urn:microsoft.com/office/officeart/2005/8/colors/accent1_2" csCatId="accent1" phldr="1"/>
      <dgm:spPr/>
    </dgm:pt>
    <dgm:pt modelId="{5D23776D-3483-4B66-9AEE-40F177CC5FCD}">
      <dgm:prSet phldrT="[Text]"/>
      <dgm:spPr/>
      <dgm:t>
        <a:bodyPr/>
        <a:lstStyle/>
        <a:p>
          <a:pPr rtl="0"/>
          <a:r>
            <a:rPr lang="en-US"/>
            <a:t>Flutter</a:t>
          </a:r>
        </a:p>
      </dgm:t>
    </dgm:pt>
    <dgm:pt modelId="{7E8CEC05-FBCB-4BCD-8119-309FE6A90C70}" type="parTrans" cxnId="{65C76552-30C0-41A8-8DD7-9E6BB921D7A0}">
      <dgm:prSet/>
      <dgm:spPr/>
      <dgm:t>
        <a:bodyPr/>
        <a:lstStyle/>
        <a:p>
          <a:pPr rtl="0"/>
          <a:endParaRPr lang="en-US"/>
        </a:p>
      </dgm:t>
    </dgm:pt>
    <dgm:pt modelId="{4A9EC777-6B33-43DF-A013-ED4292C41F76}" type="sibTrans" cxnId="{65C76552-30C0-41A8-8DD7-9E6BB921D7A0}">
      <dgm:prSet/>
      <dgm:spPr/>
      <dgm:t>
        <a:bodyPr/>
        <a:lstStyle/>
        <a:p>
          <a:pPr rtl="0"/>
          <a:endParaRPr lang="en-US"/>
        </a:p>
      </dgm:t>
    </dgm:pt>
    <dgm:pt modelId="{B7079A93-1ADD-4A14-BD7F-E75FB70FB878}">
      <dgm:prSet phldrT="[Text]"/>
      <dgm:spPr/>
      <dgm:t>
        <a:bodyPr/>
        <a:lstStyle/>
        <a:p>
          <a:pPr rtl="0"/>
          <a:r>
            <a:rPr lang="en-US"/>
            <a:t>VS Code</a:t>
          </a:r>
        </a:p>
      </dgm:t>
    </dgm:pt>
    <dgm:pt modelId="{E11CB18E-BE7E-445D-8E3B-E3C9BA18DFA4}" type="parTrans" cxnId="{73CB6BF9-EB22-4031-BE6A-3CB6048B676E}">
      <dgm:prSet/>
      <dgm:spPr/>
      <dgm:t>
        <a:bodyPr/>
        <a:lstStyle/>
        <a:p>
          <a:pPr rtl="0"/>
          <a:endParaRPr lang="en-US"/>
        </a:p>
      </dgm:t>
    </dgm:pt>
    <dgm:pt modelId="{68ADDAC2-530E-47C5-AC16-2A1EDD9D2BE6}" type="sibTrans" cxnId="{73CB6BF9-EB22-4031-BE6A-3CB6048B676E}">
      <dgm:prSet/>
      <dgm:spPr/>
      <dgm:t>
        <a:bodyPr/>
        <a:lstStyle/>
        <a:p>
          <a:pPr rtl="0"/>
          <a:endParaRPr lang="en-US"/>
        </a:p>
      </dgm:t>
    </dgm:pt>
    <dgm:pt modelId="{C488847B-6BEA-458E-A19E-7D3B10DB3B83}">
      <dgm:prSet phldrT="[Text]"/>
      <dgm:spPr/>
      <dgm:t>
        <a:bodyPr/>
        <a:lstStyle/>
        <a:p>
          <a:pPr rtl="0"/>
          <a:r>
            <a:rPr lang="en-US"/>
            <a:t>Android Studio</a:t>
          </a:r>
        </a:p>
      </dgm:t>
    </dgm:pt>
    <dgm:pt modelId="{38CF6A23-44B3-4A55-BC85-B96CE0347D12}" type="parTrans" cxnId="{24FBDC77-542F-46F4-9898-4030C26B1787}">
      <dgm:prSet/>
      <dgm:spPr/>
      <dgm:t>
        <a:bodyPr/>
        <a:lstStyle/>
        <a:p>
          <a:pPr rtl="0"/>
          <a:endParaRPr lang="en-US"/>
        </a:p>
      </dgm:t>
    </dgm:pt>
    <dgm:pt modelId="{6D7EB850-F716-4AFB-93F9-328C83B2FD38}" type="sibTrans" cxnId="{24FBDC77-542F-46F4-9898-4030C26B1787}">
      <dgm:prSet/>
      <dgm:spPr/>
      <dgm:t>
        <a:bodyPr/>
        <a:lstStyle/>
        <a:p>
          <a:pPr rtl="0"/>
          <a:endParaRPr lang="en-US"/>
        </a:p>
      </dgm:t>
    </dgm:pt>
    <dgm:pt modelId="{C913C900-649A-4856-BD96-B02F9EBF66C8}">
      <dgm:prSet/>
      <dgm:spPr/>
      <dgm:t>
        <a:bodyPr/>
        <a:lstStyle/>
        <a:p>
          <a:pPr rtl="0"/>
          <a:r>
            <a:rPr lang="en-US"/>
            <a:t>Photoshop</a:t>
          </a:r>
        </a:p>
      </dgm:t>
    </dgm:pt>
    <dgm:pt modelId="{5D3CE3EB-B44A-49D7-B251-49CB78AE3F17}" type="parTrans" cxnId="{F7763A9E-9F5D-4183-AAAA-D8739E9863B1}">
      <dgm:prSet/>
      <dgm:spPr/>
      <dgm:t>
        <a:bodyPr/>
        <a:lstStyle/>
        <a:p>
          <a:pPr rtl="0"/>
          <a:endParaRPr lang="en-US"/>
        </a:p>
      </dgm:t>
    </dgm:pt>
    <dgm:pt modelId="{64B93BBC-BF9C-48C0-9F1A-632E65B58078}" type="sibTrans" cxnId="{F7763A9E-9F5D-4183-AAAA-D8739E9863B1}">
      <dgm:prSet/>
      <dgm:spPr/>
      <dgm:t>
        <a:bodyPr/>
        <a:lstStyle/>
        <a:p>
          <a:pPr rtl="0"/>
          <a:endParaRPr lang="en-US"/>
        </a:p>
      </dgm:t>
    </dgm:pt>
    <dgm:pt modelId="{75053F68-7B99-423E-8423-B4EC5122D54F}">
      <dgm:prSet custT="1"/>
      <dgm:spPr/>
      <dgm:t>
        <a:bodyPr/>
        <a:lstStyle/>
        <a:p>
          <a:pPr algn="ctr" rtl="0">
            <a:buNone/>
          </a:pPr>
          <a:r>
            <a:rPr lang="en-US" sz="1800"/>
            <a:t>The used </a:t>
          </a:r>
        </a:p>
      </dgm:t>
    </dgm:pt>
    <dgm:pt modelId="{6F849002-0BBF-423A-8118-3C1874D60B0B}" type="parTrans" cxnId="{407656A3-8CD3-41F9-8C19-8A9EA8783D76}">
      <dgm:prSet/>
      <dgm:spPr/>
      <dgm:t>
        <a:bodyPr/>
        <a:lstStyle/>
        <a:p>
          <a:pPr rtl="0"/>
          <a:endParaRPr lang="en-US"/>
        </a:p>
      </dgm:t>
    </dgm:pt>
    <dgm:pt modelId="{0F2DB3AB-8A85-4FD4-BE84-EDC752E94EF9}" type="sibTrans" cxnId="{407656A3-8CD3-41F9-8C19-8A9EA8783D76}">
      <dgm:prSet/>
      <dgm:spPr/>
      <dgm:t>
        <a:bodyPr/>
        <a:lstStyle/>
        <a:p>
          <a:pPr rtl="0"/>
          <a:endParaRPr lang="en-US"/>
        </a:p>
      </dgm:t>
    </dgm:pt>
    <dgm:pt modelId="{7F9176F2-F912-49AF-A7DE-F90FD4F1E43A}">
      <dgm:prSet custT="1"/>
      <dgm:spPr/>
      <dgm:t>
        <a:bodyPr/>
        <a:lstStyle/>
        <a:p>
          <a:pPr algn="ctr" rtl="0">
            <a:buNone/>
          </a:pPr>
          <a:r>
            <a:rPr lang="en-US" sz="1800"/>
            <a:t>mobile app </a:t>
          </a:r>
        </a:p>
      </dgm:t>
    </dgm:pt>
    <dgm:pt modelId="{CA2F3601-CF91-4BAB-BAF3-750CDB17C710}" type="parTrans" cxnId="{849EF742-9B24-4E59-A2E9-777DD5C6E79A}">
      <dgm:prSet/>
      <dgm:spPr/>
      <dgm:t>
        <a:bodyPr/>
        <a:lstStyle/>
        <a:p>
          <a:pPr rtl="0"/>
          <a:endParaRPr lang="en-US"/>
        </a:p>
      </dgm:t>
    </dgm:pt>
    <dgm:pt modelId="{1F2DEC6D-DC45-4BA6-BAC2-C28D43F2176F}" type="sibTrans" cxnId="{849EF742-9B24-4E59-A2E9-777DD5C6E79A}">
      <dgm:prSet/>
      <dgm:spPr/>
      <dgm:t>
        <a:bodyPr/>
        <a:lstStyle/>
        <a:p>
          <a:pPr rtl="0"/>
          <a:endParaRPr lang="en-US"/>
        </a:p>
      </dgm:t>
    </dgm:pt>
    <dgm:pt modelId="{2CB7BE2F-E532-4DA9-A145-7CE81DD0F64D}">
      <dgm:prSet custT="1"/>
      <dgm:spPr/>
      <dgm:t>
        <a:bodyPr/>
        <a:lstStyle/>
        <a:p>
          <a:pPr algn="ctr" rtl="0">
            <a:buNone/>
          </a:pPr>
          <a:r>
            <a:rPr lang="en-US" sz="1800"/>
            <a:t>framework to</a:t>
          </a:r>
        </a:p>
      </dgm:t>
    </dgm:pt>
    <dgm:pt modelId="{05252B50-D459-4620-BAF2-077747DB1706}" type="parTrans" cxnId="{188F9F88-8551-44E0-9633-C9BC5F484CA1}">
      <dgm:prSet/>
      <dgm:spPr/>
      <dgm:t>
        <a:bodyPr/>
        <a:lstStyle/>
        <a:p>
          <a:pPr rtl="0"/>
          <a:endParaRPr lang="en-US"/>
        </a:p>
      </dgm:t>
    </dgm:pt>
    <dgm:pt modelId="{EEC79720-00D2-42DE-9252-18C3ED094851}" type="sibTrans" cxnId="{188F9F88-8551-44E0-9633-C9BC5F484CA1}">
      <dgm:prSet/>
      <dgm:spPr/>
      <dgm:t>
        <a:bodyPr/>
        <a:lstStyle/>
        <a:p>
          <a:pPr rtl="0"/>
          <a:endParaRPr lang="en-US"/>
        </a:p>
      </dgm:t>
    </dgm:pt>
    <dgm:pt modelId="{0AC73681-FC7B-4A40-A59A-A72A9616EDE9}">
      <dgm:prSet custT="1"/>
      <dgm:spPr/>
      <dgm:t>
        <a:bodyPr/>
        <a:lstStyle/>
        <a:p>
          <a:pPr algn="ctr" rtl="0">
            <a:buNone/>
          </a:pPr>
          <a:r>
            <a:rPr lang="en-US" sz="1800"/>
            <a:t>develop the</a:t>
          </a:r>
        </a:p>
      </dgm:t>
    </dgm:pt>
    <dgm:pt modelId="{06E7A8F6-353C-4AA6-A857-0D48983AAFD7}" type="parTrans" cxnId="{793C0C08-B9FC-45C3-B517-BBF6232F72CF}">
      <dgm:prSet/>
      <dgm:spPr/>
      <dgm:t>
        <a:bodyPr/>
        <a:lstStyle/>
        <a:p>
          <a:pPr rtl="0"/>
          <a:endParaRPr lang="en-US"/>
        </a:p>
      </dgm:t>
    </dgm:pt>
    <dgm:pt modelId="{079FE220-C195-48A6-AF4F-AE2D5FCAF5C5}" type="sibTrans" cxnId="{793C0C08-B9FC-45C3-B517-BBF6232F72CF}">
      <dgm:prSet/>
      <dgm:spPr/>
      <dgm:t>
        <a:bodyPr/>
        <a:lstStyle/>
        <a:p>
          <a:pPr rtl="0"/>
          <a:endParaRPr lang="en-US"/>
        </a:p>
      </dgm:t>
    </dgm:pt>
    <dgm:pt modelId="{D626E107-E16B-423A-A5E3-277E6809531E}">
      <dgm:prSet custT="1"/>
      <dgm:spPr/>
      <dgm:t>
        <a:bodyPr/>
        <a:lstStyle/>
        <a:p>
          <a:pPr algn="ctr" rtl="0">
            <a:buNone/>
          </a:pPr>
          <a:r>
            <a:rPr lang="en-US" sz="1800"/>
            <a:t>The text editor</a:t>
          </a:r>
        </a:p>
      </dgm:t>
    </dgm:pt>
    <dgm:pt modelId="{7916D07B-895C-48C4-AF2E-A0EF419D2DA8}" type="parTrans" cxnId="{731136ED-0615-4CDD-BC02-5A4B7249E837}">
      <dgm:prSet/>
      <dgm:spPr/>
      <dgm:t>
        <a:bodyPr/>
        <a:lstStyle/>
        <a:p>
          <a:pPr rtl="0"/>
          <a:endParaRPr lang="en-US"/>
        </a:p>
      </dgm:t>
    </dgm:pt>
    <dgm:pt modelId="{8C4920E5-CFD4-49EC-AB3A-AE63CEEE19E1}" type="sibTrans" cxnId="{731136ED-0615-4CDD-BC02-5A4B7249E837}">
      <dgm:prSet/>
      <dgm:spPr/>
      <dgm:t>
        <a:bodyPr/>
        <a:lstStyle/>
        <a:p>
          <a:pPr rtl="0"/>
          <a:endParaRPr lang="en-US"/>
        </a:p>
      </dgm:t>
    </dgm:pt>
    <dgm:pt modelId="{3FB35A4E-75D6-4529-B7EF-DE1E14CBC5DE}">
      <dgm:prSet custT="1"/>
      <dgm:spPr/>
      <dgm:t>
        <a:bodyPr/>
        <a:lstStyle/>
        <a:p>
          <a:pPr algn="ctr" rtl="0">
            <a:buNone/>
          </a:pPr>
          <a:r>
            <a:rPr lang="en-US" sz="1800"/>
            <a:t>where we</a:t>
          </a:r>
        </a:p>
      </dgm:t>
    </dgm:pt>
    <dgm:pt modelId="{351113D1-DF0E-45C3-8393-9E71F7814CC4}" type="parTrans" cxnId="{BAFCBAAD-FFFD-4E7D-818E-60987AB5ED44}">
      <dgm:prSet/>
      <dgm:spPr/>
      <dgm:t>
        <a:bodyPr/>
        <a:lstStyle/>
        <a:p>
          <a:pPr rtl="0"/>
          <a:endParaRPr lang="en-US"/>
        </a:p>
      </dgm:t>
    </dgm:pt>
    <dgm:pt modelId="{5FCBA5B1-4778-40E7-AD70-3057B1479F57}" type="sibTrans" cxnId="{BAFCBAAD-FFFD-4E7D-818E-60987AB5ED44}">
      <dgm:prSet/>
      <dgm:spPr/>
      <dgm:t>
        <a:bodyPr/>
        <a:lstStyle/>
        <a:p>
          <a:pPr rtl="0"/>
          <a:endParaRPr lang="en-US"/>
        </a:p>
      </dgm:t>
    </dgm:pt>
    <dgm:pt modelId="{D3035095-6151-4563-9606-D1DF0781D7AF}">
      <dgm:prSet custT="1"/>
      <dgm:spPr/>
      <dgm:t>
        <a:bodyPr/>
        <a:lstStyle/>
        <a:p>
          <a:pPr algn="ctr" rtl="0">
            <a:buNone/>
          </a:pPr>
          <a:r>
            <a:rPr lang="en-US" sz="1800"/>
            <a:t>Write the code</a:t>
          </a:r>
        </a:p>
      </dgm:t>
    </dgm:pt>
    <dgm:pt modelId="{DE5B8012-E8D7-45D7-8845-11E0117FEA55}" type="parTrans" cxnId="{23C58457-EFC3-49F7-BB66-7C20845C8E92}">
      <dgm:prSet/>
      <dgm:spPr/>
      <dgm:t>
        <a:bodyPr/>
        <a:lstStyle/>
        <a:p>
          <a:pPr rtl="0"/>
          <a:endParaRPr lang="en-US"/>
        </a:p>
      </dgm:t>
    </dgm:pt>
    <dgm:pt modelId="{646F2651-0060-4C33-925F-43FBD88DB5B4}" type="sibTrans" cxnId="{23C58457-EFC3-49F7-BB66-7C20845C8E92}">
      <dgm:prSet/>
      <dgm:spPr/>
      <dgm:t>
        <a:bodyPr/>
        <a:lstStyle/>
        <a:p>
          <a:pPr rtl="0"/>
          <a:endParaRPr lang="en-US"/>
        </a:p>
      </dgm:t>
    </dgm:pt>
    <dgm:pt modelId="{A86480A9-5E50-430E-AFC3-4281853C96AA}">
      <dgm:prSet custT="1"/>
      <dgm:spPr/>
      <dgm:t>
        <a:bodyPr/>
        <a:lstStyle/>
        <a:p>
          <a:pPr algn="ctr" rtl="0">
            <a:buNone/>
          </a:pPr>
          <a:r>
            <a:rPr lang="en-US" sz="1600"/>
            <a:t>The IDE that we used to display the app through its emulator </a:t>
          </a:r>
        </a:p>
      </dgm:t>
    </dgm:pt>
    <dgm:pt modelId="{8D951F36-4153-4B81-B2FB-8F038F71A7D3}" type="parTrans" cxnId="{3787D060-E792-4B38-855C-9A60CA8333E9}">
      <dgm:prSet/>
      <dgm:spPr/>
      <dgm:t>
        <a:bodyPr/>
        <a:lstStyle/>
        <a:p>
          <a:pPr rtl="0"/>
          <a:endParaRPr lang="en-US"/>
        </a:p>
      </dgm:t>
    </dgm:pt>
    <dgm:pt modelId="{3BE28B4E-2B1F-4D62-A5F6-C8AF56294BB1}" type="sibTrans" cxnId="{3787D060-E792-4B38-855C-9A60CA8333E9}">
      <dgm:prSet/>
      <dgm:spPr/>
      <dgm:t>
        <a:bodyPr/>
        <a:lstStyle/>
        <a:p>
          <a:pPr rtl="0"/>
          <a:endParaRPr lang="en-US"/>
        </a:p>
      </dgm:t>
    </dgm:pt>
    <dgm:pt modelId="{32E72039-A73C-4EDE-8E8E-8FCAC01EFE5C}">
      <dgm:prSet custT="1"/>
      <dgm:spPr/>
      <dgm:t>
        <a:bodyPr/>
        <a:lstStyle/>
        <a:p>
          <a:pPr algn="ctr" rtl="0">
            <a:buNone/>
          </a:pPr>
          <a:r>
            <a:rPr lang="en-US" sz="2000"/>
            <a:t>PS used to</a:t>
          </a:r>
        </a:p>
      </dgm:t>
    </dgm:pt>
    <dgm:pt modelId="{F3E02333-4F63-4509-AB20-12030A3EB4B0}" type="parTrans" cxnId="{BAF05B44-D698-4431-9F82-B1715130EC88}">
      <dgm:prSet/>
      <dgm:spPr/>
      <dgm:t>
        <a:bodyPr/>
        <a:lstStyle/>
        <a:p>
          <a:pPr rtl="0"/>
          <a:endParaRPr lang="en-US"/>
        </a:p>
      </dgm:t>
    </dgm:pt>
    <dgm:pt modelId="{6A877B89-FC53-4AC8-90A8-E62B420A49D0}" type="sibTrans" cxnId="{BAF05B44-D698-4431-9F82-B1715130EC88}">
      <dgm:prSet/>
      <dgm:spPr/>
      <dgm:t>
        <a:bodyPr/>
        <a:lstStyle/>
        <a:p>
          <a:pPr rtl="0"/>
          <a:endParaRPr lang="en-US"/>
        </a:p>
      </dgm:t>
    </dgm:pt>
    <dgm:pt modelId="{F3BEA01D-4EFF-4DC3-8E5F-8DF6A4D360AF}">
      <dgm:prSet custT="1"/>
      <dgm:spPr/>
      <dgm:t>
        <a:bodyPr/>
        <a:lstStyle/>
        <a:p>
          <a:pPr algn="ctr" rtl="0">
            <a:buNone/>
          </a:pPr>
          <a:r>
            <a:rPr lang="en-US" sz="2000"/>
            <a:t>design the</a:t>
          </a:r>
        </a:p>
      </dgm:t>
    </dgm:pt>
    <dgm:pt modelId="{D415BB49-9F44-40EE-9FD8-BD4C0CC48436}" type="parTrans" cxnId="{5CA993DF-7C92-42E7-9A5E-F966E58C2DF8}">
      <dgm:prSet/>
      <dgm:spPr/>
      <dgm:t>
        <a:bodyPr/>
        <a:lstStyle/>
        <a:p>
          <a:endParaRPr lang="en-US"/>
        </a:p>
      </dgm:t>
    </dgm:pt>
    <dgm:pt modelId="{35A7AAA1-86D2-495B-97B8-C3E94EA425D5}" type="sibTrans" cxnId="{5CA993DF-7C92-42E7-9A5E-F966E58C2DF8}">
      <dgm:prSet/>
      <dgm:spPr/>
      <dgm:t>
        <a:bodyPr/>
        <a:lstStyle/>
        <a:p>
          <a:endParaRPr lang="en-US"/>
        </a:p>
      </dgm:t>
    </dgm:pt>
    <dgm:pt modelId="{1CF2D479-6F64-4265-9F3A-17AAFF0B05CC}">
      <dgm:prSet custT="1"/>
      <dgm:spPr/>
      <dgm:t>
        <a:bodyPr/>
        <a:lstStyle/>
        <a:p>
          <a:pPr algn="ctr" rtl="0">
            <a:buNone/>
          </a:pPr>
          <a:r>
            <a:rPr lang="en-US" sz="2000"/>
            <a:t>interface an </a:t>
          </a:r>
        </a:p>
      </dgm:t>
    </dgm:pt>
    <dgm:pt modelId="{E9AC959C-D31E-4AA3-B1F6-57DFA40ADFAF}" type="parTrans" cxnId="{F743D21C-C2AC-4899-9592-0F4A6A8FE8CA}">
      <dgm:prSet/>
      <dgm:spPr/>
      <dgm:t>
        <a:bodyPr/>
        <a:lstStyle/>
        <a:p>
          <a:endParaRPr lang="en-US"/>
        </a:p>
      </dgm:t>
    </dgm:pt>
    <dgm:pt modelId="{6EBA3082-1879-4D88-AD8F-2DB52B8098EB}" type="sibTrans" cxnId="{F743D21C-C2AC-4899-9592-0F4A6A8FE8CA}">
      <dgm:prSet/>
      <dgm:spPr/>
      <dgm:t>
        <a:bodyPr/>
        <a:lstStyle/>
        <a:p>
          <a:endParaRPr lang="en-US"/>
        </a:p>
      </dgm:t>
    </dgm:pt>
    <dgm:pt modelId="{964125A4-E026-40A3-BC5A-035E2C36AB41}" type="pres">
      <dgm:prSet presAssocID="{CF8FC447-51B6-47C1-BDD2-B986A9026AA9}" presName="diagram" presStyleCnt="0">
        <dgm:presLayoutVars>
          <dgm:dir/>
          <dgm:animLvl val="lvl"/>
          <dgm:resizeHandles val="exact"/>
        </dgm:presLayoutVars>
      </dgm:prSet>
      <dgm:spPr/>
    </dgm:pt>
    <dgm:pt modelId="{7C0FAD0E-6C67-422E-ABFA-AB9F14618C54}" type="pres">
      <dgm:prSet presAssocID="{5D23776D-3483-4B66-9AEE-40F177CC5FCD}" presName="compNode" presStyleCnt="0"/>
      <dgm:spPr/>
    </dgm:pt>
    <dgm:pt modelId="{DA61E266-F22C-4231-B5EB-DFF28771EE36}" type="pres">
      <dgm:prSet presAssocID="{5D23776D-3483-4B66-9AEE-40F177CC5FCD}" presName="childRect" presStyleLbl="bgAcc1" presStyleIdx="0" presStyleCnt="4">
        <dgm:presLayoutVars>
          <dgm:bulletEnabled val="1"/>
        </dgm:presLayoutVars>
      </dgm:prSet>
      <dgm:spPr/>
    </dgm:pt>
    <dgm:pt modelId="{B5F146A7-833C-4813-921F-9552CD3D5BE4}" type="pres">
      <dgm:prSet presAssocID="{5D23776D-3483-4B66-9AEE-40F177CC5FCD}" presName="parentText" presStyleLbl="node1" presStyleIdx="0" presStyleCnt="0">
        <dgm:presLayoutVars>
          <dgm:chMax val="0"/>
          <dgm:bulletEnabled val="1"/>
        </dgm:presLayoutVars>
      </dgm:prSet>
      <dgm:spPr/>
    </dgm:pt>
    <dgm:pt modelId="{B6A8C870-B534-4F39-AA16-19E12C3CDF92}" type="pres">
      <dgm:prSet presAssocID="{5D23776D-3483-4B66-9AEE-40F177CC5FCD}" presName="parentRect" presStyleLbl="alignNode1" presStyleIdx="0" presStyleCnt="4"/>
      <dgm:spPr/>
    </dgm:pt>
    <dgm:pt modelId="{3BC5E1B6-A90A-40C1-AC29-4BDF9C60B939}" type="pres">
      <dgm:prSet presAssocID="{5D23776D-3483-4B66-9AEE-40F177CC5FCD}" presName="adorn" presStyleLbl="fgAccFollowNode1" presStyleIdx="0" presStyleCnt="4"/>
      <dgm:spPr>
        <a:blipFill>
          <a:blip xmlns:r="http://schemas.openxmlformats.org/officeDocument/2006/relationships" r:embed="rId1"/>
          <a:srcRect/>
          <a:stretch>
            <a:fillRect l="-17000" r="-17000"/>
          </a:stretch>
        </a:blipFill>
      </dgm:spPr>
    </dgm:pt>
    <dgm:pt modelId="{CB782D6D-0879-485D-8108-084E09D85D59}" type="pres">
      <dgm:prSet presAssocID="{4A9EC777-6B33-43DF-A013-ED4292C41F76}" presName="sibTrans" presStyleLbl="sibTrans2D1" presStyleIdx="0" presStyleCnt="0"/>
      <dgm:spPr/>
    </dgm:pt>
    <dgm:pt modelId="{BAA98E5B-9A9B-4E98-A0BA-C925962B74C8}" type="pres">
      <dgm:prSet presAssocID="{B7079A93-1ADD-4A14-BD7F-E75FB70FB878}" presName="compNode" presStyleCnt="0"/>
      <dgm:spPr/>
    </dgm:pt>
    <dgm:pt modelId="{36D68414-1CEA-49DD-B8ED-C674EEF0D534}" type="pres">
      <dgm:prSet presAssocID="{B7079A93-1ADD-4A14-BD7F-E75FB70FB878}" presName="childRect" presStyleLbl="bgAcc1" presStyleIdx="1" presStyleCnt="4">
        <dgm:presLayoutVars>
          <dgm:bulletEnabled val="1"/>
        </dgm:presLayoutVars>
      </dgm:prSet>
      <dgm:spPr/>
    </dgm:pt>
    <dgm:pt modelId="{23180A7F-7CB8-4E88-A1C8-4788082CC2BF}" type="pres">
      <dgm:prSet presAssocID="{B7079A93-1ADD-4A14-BD7F-E75FB70FB878}" presName="parentText" presStyleLbl="node1" presStyleIdx="0" presStyleCnt="0">
        <dgm:presLayoutVars>
          <dgm:chMax val="0"/>
          <dgm:bulletEnabled val="1"/>
        </dgm:presLayoutVars>
      </dgm:prSet>
      <dgm:spPr/>
    </dgm:pt>
    <dgm:pt modelId="{AA496994-DEFD-41C6-9F0F-B7DA12722943}" type="pres">
      <dgm:prSet presAssocID="{B7079A93-1ADD-4A14-BD7F-E75FB70FB878}" presName="parentRect" presStyleLbl="alignNode1" presStyleIdx="1" presStyleCnt="4"/>
      <dgm:spPr/>
    </dgm:pt>
    <dgm:pt modelId="{5EB109D7-02EB-4A8D-BA34-AC77C6DFAF65}" type="pres">
      <dgm:prSet presAssocID="{B7079A93-1ADD-4A14-BD7F-E75FB70FB878}" presName="adorn" presStyleLbl="fgAccFollowNode1" presStyleIdx="1" presStyleCnt="4"/>
      <dgm:spPr>
        <a:blipFill>
          <a:blip xmlns:r="http://schemas.openxmlformats.org/officeDocument/2006/relationships" r:embed="rId2"/>
          <a:srcRect/>
          <a:stretch>
            <a:fillRect l="-17000" r="-17000"/>
          </a:stretch>
        </a:blipFill>
      </dgm:spPr>
    </dgm:pt>
    <dgm:pt modelId="{339F3874-8554-41E4-B32A-026117A61707}" type="pres">
      <dgm:prSet presAssocID="{68ADDAC2-530E-47C5-AC16-2A1EDD9D2BE6}" presName="sibTrans" presStyleLbl="sibTrans2D1" presStyleIdx="0" presStyleCnt="0"/>
      <dgm:spPr/>
    </dgm:pt>
    <dgm:pt modelId="{F65E134E-9C2C-4B21-BD5E-CD9DB132EE2C}" type="pres">
      <dgm:prSet presAssocID="{C488847B-6BEA-458E-A19E-7D3B10DB3B83}" presName="compNode" presStyleCnt="0"/>
      <dgm:spPr/>
    </dgm:pt>
    <dgm:pt modelId="{65E8E114-42D7-4C92-AADA-5361B9161CA5}" type="pres">
      <dgm:prSet presAssocID="{C488847B-6BEA-458E-A19E-7D3B10DB3B83}" presName="childRect" presStyleLbl="bgAcc1" presStyleIdx="2" presStyleCnt="4">
        <dgm:presLayoutVars>
          <dgm:bulletEnabled val="1"/>
        </dgm:presLayoutVars>
      </dgm:prSet>
      <dgm:spPr/>
    </dgm:pt>
    <dgm:pt modelId="{AA02E270-717F-4E2C-9742-229DE5C8094D}" type="pres">
      <dgm:prSet presAssocID="{C488847B-6BEA-458E-A19E-7D3B10DB3B83}" presName="parentText" presStyleLbl="node1" presStyleIdx="0" presStyleCnt="0">
        <dgm:presLayoutVars>
          <dgm:chMax val="0"/>
          <dgm:bulletEnabled val="1"/>
        </dgm:presLayoutVars>
      </dgm:prSet>
      <dgm:spPr/>
    </dgm:pt>
    <dgm:pt modelId="{4091E2C3-B81F-4106-B9F4-D05D539B4FAD}" type="pres">
      <dgm:prSet presAssocID="{C488847B-6BEA-458E-A19E-7D3B10DB3B83}" presName="parentRect" presStyleLbl="alignNode1" presStyleIdx="2" presStyleCnt="4"/>
      <dgm:spPr/>
    </dgm:pt>
    <dgm:pt modelId="{31ACB917-0366-4BED-AE92-A9C8560B4A81}" type="pres">
      <dgm:prSet presAssocID="{C488847B-6BEA-458E-A19E-7D3B10DB3B83}" presName="adorn" presStyleLbl="fgAccFollowNode1" presStyleIdx="2" presStyleCnt="4"/>
      <dgm:spPr>
        <a:blipFill>
          <a:blip xmlns:r="http://schemas.openxmlformats.org/officeDocument/2006/relationships" r:embed="rId3"/>
          <a:srcRect/>
          <a:stretch>
            <a:fillRect t="-9000" b="-9000"/>
          </a:stretch>
        </a:blipFill>
      </dgm:spPr>
    </dgm:pt>
    <dgm:pt modelId="{FD176BF6-4FD6-429A-9B2D-524195C7CA75}" type="pres">
      <dgm:prSet presAssocID="{6D7EB850-F716-4AFB-93F9-328C83B2FD38}" presName="sibTrans" presStyleLbl="sibTrans2D1" presStyleIdx="0" presStyleCnt="0"/>
      <dgm:spPr/>
    </dgm:pt>
    <dgm:pt modelId="{C92EBBD5-0B0F-4572-8FEC-418105E436BA}" type="pres">
      <dgm:prSet presAssocID="{C913C900-649A-4856-BD96-B02F9EBF66C8}" presName="compNode" presStyleCnt="0"/>
      <dgm:spPr/>
    </dgm:pt>
    <dgm:pt modelId="{785F4988-057F-4864-88FC-126BAF581DED}" type="pres">
      <dgm:prSet presAssocID="{C913C900-649A-4856-BD96-B02F9EBF66C8}" presName="childRect" presStyleLbl="bgAcc1" presStyleIdx="3" presStyleCnt="4">
        <dgm:presLayoutVars>
          <dgm:bulletEnabled val="1"/>
        </dgm:presLayoutVars>
      </dgm:prSet>
      <dgm:spPr/>
    </dgm:pt>
    <dgm:pt modelId="{E2F70155-7B2F-4ABF-ACB9-A1F97CB267AC}" type="pres">
      <dgm:prSet presAssocID="{C913C900-649A-4856-BD96-B02F9EBF66C8}" presName="parentText" presStyleLbl="node1" presStyleIdx="0" presStyleCnt="0">
        <dgm:presLayoutVars>
          <dgm:chMax val="0"/>
          <dgm:bulletEnabled val="1"/>
        </dgm:presLayoutVars>
      </dgm:prSet>
      <dgm:spPr/>
    </dgm:pt>
    <dgm:pt modelId="{FAF41054-5466-4DC1-B859-9DF5B2511F38}" type="pres">
      <dgm:prSet presAssocID="{C913C900-649A-4856-BD96-B02F9EBF66C8}" presName="parentRect" presStyleLbl="alignNode1" presStyleIdx="3" presStyleCnt="4"/>
      <dgm:spPr/>
    </dgm:pt>
    <dgm:pt modelId="{73CE48B9-0B9C-4C99-A9C0-7D2CF4D5702E}" type="pres">
      <dgm:prSet presAssocID="{C913C900-649A-4856-BD96-B02F9EBF66C8}" presName="adorn" presStyleLbl="fgAccFollowNode1" presStyleIdx="3" presStyleCnt="4"/>
      <dgm:spPr>
        <a:blipFill>
          <a:blip xmlns:r="http://schemas.openxmlformats.org/officeDocument/2006/relationships" r:embed="rId4"/>
          <a:srcRect/>
          <a:stretch>
            <a:fillRect l="-1000" r="-1000"/>
          </a:stretch>
        </a:blipFill>
      </dgm:spPr>
    </dgm:pt>
  </dgm:ptLst>
  <dgm:cxnLst>
    <dgm:cxn modelId="{FCEB6D01-C265-4ED9-B101-58521D8484FB}" type="presOf" srcId="{B7079A93-1ADD-4A14-BD7F-E75FB70FB878}" destId="{23180A7F-7CB8-4E88-A1C8-4788082CC2BF}" srcOrd="0" destOrd="0" presId="urn:microsoft.com/office/officeart/2005/8/layout/bList2"/>
    <dgm:cxn modelId="{793C0C08-B9FC-45C3-B517-BBF6232F72CF}" srcId="{5D23776D-3483-4B66-9AEE-40F177CC5FCD}" destId="{0AC73681-FC7B-4A40-A59A-A72A9616EDE9}" srcOrd="2" destOrd="0" parTransId="{06E7A8F6-353C-4AA6-A857-0D48983AAFD7}" sibTransId="{079FE220-C195-48A6-AF4F-AE2D5FCAF5C5}"/>
    <dgm:cxn modelId="{F4338F19-FDC5-4807-9A5A-67C4A2003D64}" type="presOf" srcId="{0AC73681-FC7B-4A40-A59A-A72A9616EDE9}" destId="{DA61E266-F22C-4231-B5EB-DFF28771EE36}" srcOrd="0" destOrd="2" presId="urn:microsoft.com/office/officeart/2005/8/layout/bList2"/>
    <dgm:cxn modelId="{CD4A251C-444C-4CC6-A189-55E479697D16}" type="presOf" srcId="{3FB35A4E-75D6-4529-B7EF-DE1E14CBC5DE}" destId="{36D68414-1CEA-49DD-B8ED-C674EEF0D534}" srcOrd="0" destOrd="1" presId="urn:microsoft.com/office/officeart/2005/8/layout/bList2"/>
    <dgm:cxn modelId="{F743D21C-C2AC-4899-9592-0F4A6A8FE8CA}" srcId="{C913C900-649A-4856-BD96-B02F9EBF66C8}" destId="{1CF2D479-6F64-4265-9F3A-17AAFF0B05CC}" srcOrd="2" destOrd="0" parTransId="{E9AC959C-D31E-4AA3-B1F6-57DFA40ADFAF}" sibTransId="{6EBA3082-1879-4D88-AD8F-2DB52B8098EB}"/>
    <dgm:cxn modelId="{7FCA7D22-B26D-4580-967D-A5A4CA994CDE}" type="presOf" srcId="{4A9EC777-6B33-43DF-A013-ED4292C41F76}" destId="{CB782D6D-0879-485D-8108-084E09D85D59}" srcOrd="0" destOrd="0" presId="urn:microsoft.com/office/officeart/2005/8/layout/bList2"/>
    <dgm:cxn modelId="{AEB45D29-4929-4C2F-B38B-D0E642A43EB3}" type="presOf" srcId="{A86480A9-5E50-430E-AFC3-4281853C96AA}" destId="{65E8E114-42D7-4C92-AADA-5361B9161CA5}" srcOrd="0" destOrd="0" presId="urn:microsoft.com/office/officeart/2005/8/layout/bList2"/>
    <dgm:cxn modelId="{79CB652B-09E6-47E3-98C3-ADCB31C45C13}" type="presOf" srcId="{6D7EB850-F716-4AFB-93F9-328C83B2FD38}" destId="{FD176BF6-4FD6-429A-9B2D-524195C7CA75}" srcOrd="0" destOrd="0" presId="urn:microsoft.com/office/officeart/2005/8/layout/bList2"/>
    <dgm:cxn modelId="{A7B63934-F41D-4AA8-B348-D5A57ACD302E}" type="presOf" srcId="{1CF2D479-6F64-4265-9F3A-17AAFF0B05CC}" destId="{785F4988-057F-4864-88FC-126BAF581DED}" srcOrd="0" destOrd="2" presId="urn:microsoft.com/office/officeart/2005/8/layout/bList2"/>
    <dgm:cxn modelId="{F6FA673C-AD2F-4585-AA27-F9E008824659}" type="presOf" srcId="{C488847B-6BEA-458E-A19E-7D3B10DB3B83}" destId="{4091E2C3-B81F-4106-B9F4-D05D539B4FAD}" srcOrd="1" destOrd="0" presId="urn:microsoft.com/office/officeart/2005/8/layout/bList2"/>
    <dgm:cxn modelId="{149E705F-C1E5-47BE-94AE-6A1086615F1F}" type="presOf" srcId="{C913C900-649A-4856-BD96-B02F9EBF66C8}" destId="{FAF41054-5466-4DC1-B859-9DF5B2511F38}" srcOrd="1" destOrd="0" presId="urn:microsoft.com/office/officeart/2005/8/layout/bList2"/>
    <dgm:cxn modelId="{3787D060-E792-4B38-855C-9A60CA8333E9}" srcId="{C488847B-6BEA-458E-A19E-7D3B10DB3B83}" destId="{A86480A9-5E50-430E-AFC3-4281853C96AA}" srcOrd="0" destOrd="0" parTransId="{8D951F36-4153-4B81-B2FB-8F038F71A7D3}" sibTransId="{3BE28B4E-2B1F-4D62-A5F6-C8AF56294BB1}"/>
    <dgm:cxn modelId="{C64A2441-EF64-45CB-8E29-46438AFE7518}" type="presOf" srcId="{7F9176F2-F912-49AF-A7DE-F90FD4F1E43A}" destId="{DA61E266-F22C-4231-B5EB-DFF28771EE36}" srcOrd="0" destOrd="3" presId="urn:microsoft.com/office/officeart/2005/8/layout/bList2"/>
    <dgm:cxn modelId="{849EF742-9B24-4E59-A2E9-777DD5C6E79A}" srcId="{5D23776D-3483-4B66-9AEE-40F177CC5FCD}" destId="{7F9176F2-F912-49AF-A7DE-F90FD4F1E43A}" srcOrd="3" destOrd="0" parTransId="{CA2F3601-CF91-4BAB-BAF3-750CDB17C710}" sibTransId="{1F2DEC6D-DC45-4BA6-BAC2-C28D43F2176F}"/>
    <dgm:cxn modelId="{BAF05B44-D698-4431-9F82-B1715130EC88}" srcId="{C913C900-649A-4856-BD96-B02F9EBF66C8}" destId="{32E72039-A73C-4EDE-8E8E-8FCAC01EFE5C}" srcOrd="0" destOrd="0" parTransId="{F3E02333-4F63-4509-AB20-12030A3EB4B0}" sibTransId="{6A877B89-FC53-4AC8-90A8-E62B420A49D0}"/>
    <dgm:cxn modelId="{65C76552-30C0-41A8-8DD7-9E6BB921D7A0}" srcId="{CF8FC447-51B6-47C1-BDD2-B986A9026AA9}" destId="{5D23776D-3483-4B66-9AEE-40F177CC5FCD}" srcOrd="0" destOrd="0" parTransId="{7E8CEC05-FBCB-4BCD-8119-309FE6A90C70}" sibTransId="{4A9EC777-6B33-43DF-A013-ED4292C41F76}"/>
    <dgm:cxn modelId="{23C58457-EFC3-49F7-BB66-7C20845C8E92}" srcId="{B7079A93-1ADD-4A14-BD7F-E75FB70FB878}" destId="{D3035095-6151-4563-9606-D1DF0781D7AF}" srcOrd="2" destOrd="0" parTransId="{DE5B8012-E8D7-45D7-8845-11E0117FEA55}" sibTransId="{646F2651-0060-4C33-925F-43FBD88DB5B4}"/>
    <dgm:cxn modelId="{24FBDC77-542F-46F4-9898-4030C26B1787}" srcId="{CF8FC447-51B6-47C1-BDD2-B986A9026AA9}" destId="{C488847B-6BEA-458E-A19E-7D3B10DB3B83}" srcOrd="2" destOrd="0" parTransId="{38CF6A23-44B3-4A55-BC85-B96CE0347D12}" sibTransId="{6D7EB850-F716-4AFB-93F9-328C83B2FD38}"/>
    <dgm:cxn modelId="{ED98C758-32B7-4276-AA36-9FD04BCAA5B7}" type="presOf" srcId="{C488847B-6BEA-458E-A19E-7D3B10DB3B83}" destId="{AA02E270-717F-4E2C-9742-229DE5C8094D}" srcOrd="0" destOrd="0" presId="urn:microsoft.com/office/officeart/2005/8/layout/bList2"/>
    <dgm:cxn modelId="{191B867A-844B-44F3-851F-7C9730AD1D46}" type="presOf" srcId="{CF8FC447-51B6-47C1-BDD2-B986A9026AA9}" destId="{964125A4-E026-40A3-BC5A-035E2C36AB41}" srcOrd="0" destOrd="0" presId="urn:microsoft.com/office/officeart/2005/8/layout/bList2"/>
    <dgm:cxn modelId="{188F9F88-8551-44E0-9633-C9BC5F484CA1}" srcId="{5D23776D-3483-4B66-9AEE-40F177CC5FCD}" destId="{2CB7BE2F-E532-4DA9-A145-7CE81DD0F64D}" srcOrd="1" destOrd="0" parTransId="{05252B50-D459-4620-BAF2-077747DB1706}" sibTransId="{EEC79720-00D2-42DE-9252-18C3ED094851}"/>
    <dgm:cxn modelId="{6037C988-CD52-4B23-B787-F87B1840929E}" type="presOf" srcId="{C913C900-649A-4856-BD96-B02F9EBF66C8}" destId="{E2F70155-7B2F-4ABF-ACB9-A1F97CB267AC}" srcOrd="0" destOrd="0" presId="urn:microsoft.com/office/officeart/2005/8/layout/bList2"/>
    <dgm:cxn modelId="{DD3C5C94-B0BB-4F3A-9395-CCC8DDE9E6AD}" type="presOf" srcId="{B7079A93-1ADD-4A14-BD7F-E75FB70FB878}" destId="{AA496994-DEFD-41C6-9F0F-B7DA12722943}" srcOrd="1" destOrd="0" presId="urn:microsoft.com/office/officeart/2005/8/layout/bList2"/>
    <dgm:cxn modelId="{F7763A9E-9F5D-4183-AAAA-D8739E9863B1}" srcId="{CF8FC447-51B6-47C1-BDD2-B986A9026AA9}" destId="{C913C900-649A-4856-BD96-B02F9EBF66C8}" srcOrd="3" destOrd="0" parTransId="{5D3CE3EB-B44A-49D7-B251-49CB78AE3F17}" sibTransId="{64B93BBC-BF9C-48C0-9F1A-632E65B58078}"/>
    <dgm:cxn modelId="{85A1829E-E23E-438D-9724-D2C670624D5D}" type="presOf" srcId="{F3BEA01D-4EFF-4DC3-8E5F-8DF6A4D360AF}" destId="{785F4988-057F-4864-88FC-126BAF581DED}" srcOrd="0" destOrd="1" presId="urn:microsoft.com/office/officeart/2005/8/layout/bList2"/>
    <dgm:cxn modelId="{407656A3-8CD3-41F9-8C19-8A9EA8783D76}" srcId="{5D23776D-3483-4B66-9AEE-40F177CC5FCD}" destId="{75053F68-7B99-423E-8423-B4EC5122D54F}" srcOrd="0" destOrd="0" parTransId="{6F849002-0BBF-423A-8118-3C1874D60B0B}" sibTransId="{0F2DB3AB-8A85-4FD4-BE84-EDC752E94EF9}"/>
    <dgm:cxn modelId="{BAFCBAAD-FFFD-4E7D-818E-60987AB5ED44}" srcId="{B7079A93-1ADD-4A14-BD7F-E75FB70FB878}" destId="{3FB35A4E-75D6-4529-B7EF-DE1E14CBC5DE}" srcOrd="1" destOrd="0" parTransId="{351113D1-DF0E-45C3-8393-9E71F7814CC4}" sibTransId="{5FCBA5B1-4778-40E7-AD70-3057B1479F57}"/>
    <dgm:cxn modelId="{195EA7B3-D865-4C8F-A8D5-E0EE55DF8863}" type="presOf" srcId="{D626E107-E16B-423A-A5E3-277E6809531E}" destId="{36D68414-1CEA-49DD-B8ED-C674EEF0D534}" srcOrd="0" destOrd="0" presId="urn:microsoft.com/office/officeart/2005/8/layout/bList2"/>
    <dgm:cxn modelId="{5DD3CCB4-2624-410A-A13C-708B1CA47EDA}" type="presOf" srcId="{5D23776D-3483-4B66-9AEE-40F177CC5FCD}" destId="{B5F146A7-833C-4813-921F-9552CD3D5BE4}" srcOrd="0" destOrd="0" presId="urn:microsoft.com/office/officeart/2005/8/layout/bList2"/>
    <dgm:cxn modelId="{4F9429B6-97F1-4298-A6CB-B6ED24717BC8}" type="presOf" srcId="{2CB7BE2F-E532-4DA9-A145-7CE81DD0F64D}" destId="{DA61E266-F22C-4231-B5EB-DFF28771EE36}" srcOrd="0" destOrd="1" presId="urn:microsoft.com/office/officeart/2005/8/layout/bList2"/>
    <dgm:cxn modelId="{792DE9C3-C7B4-4AD6-99B7-299F326F1297}" type="presOf" srcId="{5D23776D-3483-4B66-9AEE-40F177CC5FCD}" destId="{B6A8C870-B534-4F39-AA16-19E12C3CDF92}" srcOrd="1" destOrd="0" presId="urn:microsoft.com/office/officeart/2005/8/layout/bList2"/>
    <dgm:cxn modelId="{458565D2-DB1D-4DA2-ACD9-8BED761A568F}" type="presOf" srcId="{D3035095-6151-4563-9606-D1DF0781D7AF}" destId="{36D68414-1CEA-49DD-B8ED-C674EEF0D534}" srcOrd="0" destOrd="2" presId="urn:microsoft.com/office/officeart/2005/8/layout/bList2"/>
    <dgm:cxn modelId="{5CA993DF-7C92-42E7-9A5E-F966E58C2DF8}" srcId="{C913C900-649A-4856-BD96-B02F9EBF66C8}" destId="{F3BEA01D-4EFF-4DC3-8E5F-8DF6A4D360AF}" srcOrd="1" destOrd="0" parTransId="{D415BB49-9F44-40EE-9FD8-BD4C0CC48436}" sibTransId="{35A7AAA1-86D2-495B-97B8-C3E94EA425D5}"/>
    <dgm:cxn modelId="{F97E53E8-09B9-4B5F-9A62-9EAD8AAD5D7A}" type="presOf" srcId="{75053F68-7B99-423E-8423-B4EC5122D54F}" destId="{DA61E266-F22C-4231-B5EB-DFF28771EE36}" srcOrd="0" destOrd="0" presId="urn:microsoft.com/office/officeart/2005/8/layout/bList2"/>
    <dgm:cxn modelId="{731136ED-0615-4CDD-BC02-5A4B7249E837}" srcId="{B7079A93-1ADD-4A14-BD7F-E75FB70FB878}" destId="{D626E107-E16B-423A-A5E3-277E6809531E}" srcOrd="0" destOrd="0" parTransId="{7916D07B-895C-48C4-AF2E-A0EF419D2DA8}" sibTransId="{8C4920E5-CFD4-49EC-AB3A-AE63CEEE19E1}"/>
    <dgm:cxn modelId="{787ECBEF-C4A6-4052-B9BA-C829AF10112F}" type="presOf" srcId="{68ADDAC2-530E-47C5-AC16-2A1EDD9D2BE6}" destId="{339F3874-8554-41E4-B32A-026117A61707}" srcOrd="0" destOrd="0" presId="urn:microsoft.com/office/officeart/2005/8/layout/bList2"/>
    <dgm:cxn modelId="{73CB6BF9-EB22-4031-BE6A-3CB6048B676E}" srcId="{CF8FC447-51B6-47C1-BDD2-B986A9026AA9}" destId="{B7079A93-1ADD-4A14-BD7F-E75FB70FB878}" srcOrd="1" destOrd="0" parTransId="{E11CB18E-BE7E-445D-8E3B-E3C9BA18DFA4}" sibTransId="{68ADDAC2-530E-47C5-AC16-2A1EDD9D2BE6}"/>
    <dgm:cxn modelId="{72271CFD-A6BF-4411-8807-829179AECFF5}" type="presOf" srcId="{32E72039-A73C-4EDE-8E8E-8FCAC01EFE5C}" destId="{785F4988-057F-4864-88FC-126BAF581DED}" srcOrd="0" destOrd="0" presId="urn:microsoft.com/office/officeart/2005/8/layout/bList2"/>
    <dgm:cxn modelId="{E5CC2FCA-3DDB-472F-81D1-A08415DC0CF6}" type="presParOf" srcId="{964125A4-E026-40A3-BC5A-035E2C36AB41}" destId="{7C0FAD0E-6C67-422E-ABFA-AB9F14618C54}" srcOrd="0" destOrd="0" presId="urn:microsoft.com/office/officeart/2005/8/layout/bList2"/>
    <dgm:cxn modelId="{0A59D545-1F84-446E-9583-9BEDA662DB6D}" type="presParOf" srcId="{7C0FAD0E-6C67-422E-ABFA-AB9F14618C54}" destId="{DA61E266-F22C-4231-B5EB-DFF28771EE36}" srcOrd="0" destOrd="0" presId="urn:microsoft.com/office/officeart/2005/8/layout/bList2"/>
    <dgm:cxn modelId="{C3C0661A-A083-4F33-AE88-67702F918586}" type="presParOf" srcId="{7C0FAD0E-6C67-422E-ABFA-AB9F14618C54}" destId="{B5F146A7-833C-4813-921F-9552CD3D5BE4}" srcOrd="1" destOrd="0" presId="urn:microsoft.com/office/officeart/2005/8/layout/bList2"/>
    <dgm:cxn modelId="{0A9F0B28-8F06-49CE-886E-63953128BBFD}" type="presParOf" srcId="{7C0FAD0E-6C67-422E-ABFA-AB9F14618C54}" destId="{B6A8C870-B534-4F39-AA16-19E12C3CDF92}" srcOrd="2" destOrd="0" presId="urn:microsoft.com/office/officeart/2005/8/layout/bList2"/>
    <dgm:cxn modelId="{91397A22-A04F-490E-B5D1-A5A2E93E9D42}" type="presParOf" srcId="{7C0FAD0E-6C67-422E-ABFA-AB9F14618C54}" destId="{3BC5E1B6-A90A-40C1-AC29-4BDF9C60B939}" srcOrd="3" destOrd="0" presId="urn:microsoft.com/office/officeart/2005/8/layout/bList2"/>
    <dgm:cxn modelId="{33A9BFA2-2189-4D8E-8F1C-DC7616D93E16}" type="presParOf" srcId="{964125A4-E026-40A3-BC5A-035E2C36AB41}" destId="{CB782D6D-0879-485D-8108-084E09D85D59}" srcOrd="1" destOrd="0" presId="urn:microsoft.com/office/officeart/2005/8/layout/bList2"/>
    <dgm:cxn modelId="{F5D9E388-9C23-4298-8D26-96C3EE9E1949}" type="presParOf" srcId="{964125A4-E026-40A3-BC5A-035E2C36AB41}" destId="{BAA98E5B-9A9B-4E98-A0BA-C925962B74C8}" srcOrd="2" destOrd="0" presId="urn:microsoft.com/office/officeart/2005/8/layout/bList2"/>
    <dgm:cxn modelId="{B6AC8481-1F11-48AB-BAF1-3A8AD0170058}" type="presParOf" srcId="{BAA98E5B-9A9B-4E98-A0BA-C925962B74C8}" destId="{36D68414-1CEA-49DD-B8ED-C674EEF0D534}" srcOrd="0" destOrd="0" presId="urn:microsoft.com/office/officeart/2005/8/layout/bList2"/>
    <dgm:cxn modelId="{0ED3454C-5EE8-4D34-A520-E2746E884B4A}" type="presParOf" srcId="{BAA98E5B-9A9B-4E98-A0BA-C925962B74C8}" destId="{23180A7F-7CB8-4E88-A1C8-4788082CC2BF}" srcOrd="1" destOrd="0" presId="urn:microsoft.com/office/officeart/2005/8/layout/bList2"/>
    <dgm:cxn modelId="{042494F0-FE2B-4B4D-9376-F251F8A6D9D1}" type="presParOf" srcId="{BAA98E5B-9A9B-4E98-A0BA-C925962B74C8}" destId="{AA496994-DEFD-41C6-9F0F-B7DA12722943}" srcOrd="2" destOrd="0" presId="urn:microsoft.com/office/officeart/2005/8/layout/bList2"/>
    <dgm:cxn modelId="{A0FC46B5-6CED-4580-9551-100F92CDBFEB}" type="presParOf" srcId="{BAA98E5B-9A9B-4E98-A0BA-C925962B74C8}" destId="{5EB109D7-02EB-4A8D-BA34-AC77C6DFAF65}" srcOrd="3" destOrd="0" presId="urn:microsoft.com/office/officeart/2005/8/layout/bList2"/>
    <dgm:cxn modelId="{45E992CE-CFD4-45D0-87D6-656BB78F072C}" type="presParOf" srcId="{964125A4-E026-40A3-BC5A-035E2C36AB41}" destId="{339F3874-8554-41E4-B32A-026117A61707}" srcOrd="3" destOrd="0" presId="urn:microsoft.com/office/officeart/2005/8/layout/bList2"/>
    <dgm:cxn modelId="{60BFC017-2DA2-46AF-8C28-393D89FE287C}" type="presParOf" srcId="{964125A4-E026-40A3-BC5A-035E2C36AB41}" destId="{F65E134E-9C2C-4B21-BD5E-CD9DB132EE2C}" srcOrd="4" destOrd="0" presId="urn:microsoft.com/office/officeart/2005/8/layout/bList2"/>
    <dgm:cxn modelId="{977BE128-2FB4-4F17-9134-A09B1B7AD97A}" type="presParOf" srcId="{F65E134E-9C2C-4B21-BD5E-CD9DB132EE2C}" destId="{65E8E114-42D7-4C92-AADA-5361B9161CA5}" srcOrd="0" destOrd="0" presId="urn:microsoft.com/office/officeart/2005/8/layout/bList2"/>
    <dgm:cxn modelId="{3E51987F-5873-48D6-8019-EA2A9BD06FC4}" type="presParOf" srcId="{F65E134E-9C2C-4B21-BD5E-CD9DB132EE2C}" destId="{AA02E270-717F-4E2C-9742-229DE5C8094D}" srcOrd="1" destOrd="0" presId="urn:microsoft.com/office/officeart/2005/8/layout/bList2"/>
    <dgm:cxn modelId="{27A3C206-0DF1-4558-8689-CB503644171B}" type="presParOf" srcId="{F65E134E-9C2C-4B21-BD5E-CD9DB132EE2C}" destId="{4091E2C3-B81F-4106-B9F4-D05D539B4FAD}" srcOrd="2" destOrd="0" presId="urn:microsoft.com/office/officeart/2005/8/layout/bList2"/>
    <dgm:cxn modelId="{EC91AB36-8A2E-4313-BF4F-EBF414E06C40}" type="presParOf" srcId="{F65E134E-9C2C-4B21-BD5E-CD9DB132EE2C}" destId="{31ACB917-0366-4BED-AE92-A9C8560B4A81}" srcOrd="3" destOrd="0" presId="urn:microsoft.com/office/officeart/2005/8/layout/bList2"/>
    <dgm:cxn modelId="{5CB56495-CF70-412B-BB49-576E91136B28}" type="presParOf" srcId="{964125A4-E026-40A3-BC5A-035E2C36AB41}" destId="{FD176BF6-4FD6-429A-9B2D-524195C7CA75}" srcOrd="5" destOrd="0" presId="urn:microsoft.com/office/officeart/2005/8/layout/bList2"/>
    <dgm:cxn modelId="{B592D4DE-9503-4C31-A5AE-91CA3F0D3E3D}" type="presParOf" srcId="{964125A4-E026-40A3-BC5A-035E2C36AB41}" destId="{C92EBBD5-0B0F-4572-8FEC-418105E436BA}" srcOrd="6" destOrd="0" presId="urn:microsoft.com/office/officeart/2005/8/layout/bList2"/>
    <dgm:cxn modelId="{6E87416C-84EA-421E-AF6C-744E04F79883}" type="presParOf" srcId="{C92EBBD5-0B0F-4572-8FEC-418105E436BA}" destId="{785F4988-057F-4864-88FC-126BAF581DED}" srcOrd="0" destOrd="0" presId="urn:microsoft.com/office/officeart/2005/8/layout/bList2"/>
    <dgm:cxn modelId="{09869F89-2C0E-495C-910C-DE2E60380C0E}" type="presParOf" srcId="{C92EBBD5-0B0F-4572-8FEC-418105E436BA}" destId="{E2F70155-7B2F-4ABF-ACB9-A1F97CB267AC}" srcOrd="1" destOrd="0" presId="urn:microsoft.com/office/officeart/2005/8/layout/bList2"/>
    <dgm:cxn modelId="{02112B2C-F224-45E7-B208-106BF0A256EC}" type="presParOf" srcId="{C92EBBD5-0B0F-4572-8FEC-418105E436BA}" destId="{FAF41054-5466-4DC1-B859-9DF5B2511F38}" srcOrd="2" destOrd="0" presId="urn:microsoft.com/office/officeart/2005/8/layout/bList2"/>
    <dgm:cxn modelId="{7449130D-F192-435F-A8EB-C6A4377CFCA6}" type="presParOf" srcId="{C92EBBD5-0B0F-4572-8FEC-418105E436BA}" destId="{73CE48B9-0B9C-4C99-A9C0-7D2CF4D5702E}"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E199561-83A9-49A3-A9D9-F640211AF5A3}"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932482C0-A8D5-491C-B411-4E33E076C3BF}">
      <dgm:prSet custT="1"/>
      <dgm:spPr>
        <a:solidFill>
          <a:srgbClr val="0F9ED5"/>
        </a:solidFill>
        <a:ln>
          <a:noFill/>
        </a:ln>
        <a:effectLst/>
        <a:scene3d>
          <a:camera prst="orthographicFront"/>
          <a:lightRig rig="flat" dir="t"/>
        </a:scene3d>
        <a:sp3d prstMaterial="plastic">
          <a:bevelT w="120900" h="88900"/>
          <a:bevelB w="88900" h="31750" prst="angle"/>
        </a:sp3d>
      </dgm:spPr>
      <dgm:t>
        <a:bodyPr spcFirstLastPara="0" vert="horz" wrap="square" lIns="182880" tIns="182880" rIns="182880" bIns="182880" numCol="1" spcCol="1270" anchor="ctr" anchorCtr="0">
          <a:scene3d>
            <a:camera prst="orthographicFront"/>
            <a:lightRig rig="soft" dir="t">
              <a:rot lat="0" lon="0" rev="15600000"/>
            </a:lightRig>
          </a:scene3d>
          <a:sp3d extrusionH="57150" prstMaterial="softEdge">
            <a:bevelT w="25400" h="38100"/>
          </a:sp3d>
        </a:bodyPr>
        <a:lstStyle/>
        <a:p>
          <a:pPr marL="0" lvl="0" indent="0" algn="ctr" defTabSz="2133600">
            <a:lnSpc>
              <a:spcPct val="90000"/>
            </a:lnSpc>
            <a:spcBef>
              <a:spcPct val="0"/>
            </a:spcBef>
            <a:spcAft>
              <a:spcPct val="35000"/>
            </a:spcAft>
            <a:buNone/>
          </a:pPr>
          <a:r>
            <a:rPr lang="en-US" sz="4800" b="1" kern="1200" cap="none" spc="0">
              <a:ln>
                <a:solidFill>
                  <a:srgbClr val="0E2841">
                    <a:lumMod val="50000"/>
                    <a:lumOff val="50000"/>
                  </a:srgbClr>
                </a:solidFill>
              </a:ln>
              <a:solidFill>
                <a:prstClr val="white"/>
              </a:solidFill>
              <a:effectLst/>
              <a:latin typeface="Cooper Black" panose="0208090404030B020404" pitchFamily="18" charset="0"/>
              <a:ea typeface="+mn-ea"/>
              <a:cs typeface="+mn-cs"/>
            </a:rPr>
            <a:t>Project</a:t>
          </a:r>
        </a:p>
        <a:p>
          <a:pPr marL="0" lvl="0" indent="0" algn="ctr" defTabSz="2133600">
            <a:lnSpc>
              <a:spcPct val="90000"/>
            </a:lnSpc>
            <a:spcBef>
              <a:spcPct val="0"/>
            </a:spcBef>
            <a:spcAft>
              <a:spcPct val="35000"/>
            </a:spcAft>
            <a:buNone/>
          </a:pPr>
          <a:r>
            <a:rPr lang="en-US" sz="4800" b="1" kern="1200" cap="none" spc="0">
              <a:ln>
                <a:solidFill>
                  <a:srgbClr val="0E2841">
                    <a:lumMod val="50000"/>
                    <a:lumOff val="50000"/>
                  </a:srgbClr>
                </a:solidFill>
              </a:ln>
              <a:solidFill>
                <a:prstClr val="white"/>
              </a:solidFill>
              <a:effectLst/>
              <a:latin typeface="Cooper Black" panose="0208090404030B020404" pitchFamily="18" charset="0"/>
              <a:ea typeface="+mn-ea"/>
              <a:cs typeface="+mn-cs"/>
            </a:rPr>
            <a:t>Overview</a:t>
          </a:r>
        </a:p>
      </dgm:t>
    </dgm:pt>
    <dgm:pt modelId="{B62EA9E8-F0C7-40CC-998D-3DC148959D0C}" type="parTrans" cxnId="{E646CD31-BD21-4AB6-B808-71F744F6B302}">
      <dgm:prSet/>
      <dgm:spPr/>
      <dgm:t>
        <a:bodyPr/>
        <a:lstStyle/>
        <a:p>
          <a:endParaRPr lang="en-US"/>
        </a:p>
      </dgm:t>
    </dgm:pt>
    <dgm:pt modelId="{546E090E-B303-4134-BE37-69804E828BAF}" type="sibTrans" cxnId="{E646CD31-BD21-4AB6-B808-71F744F6B302}">
      <dgm:prSet/>
      <dgm:spPr/>
      <dgm:t>
        <a:bodyPr/>
        <a:lstStyle/>
        <a:p>
          <a:endParaRPr lang="en-US"/>
        </a:p>
      </dgm:t>
    </dgm:pt>
    <dgm:pt modelId="{60BFC336-9285-475F-88C8-989F333D69B9}" type="pres">
      <dgm:prSet presAssocID="{1E199561-83A9-49A3-A9D9-F640211AF5A3}" presName="linear" presStyleCnt="0">
        <dgm:presLayoutVars>
          <dgm:animLvl val="lvl"/>
          <dgm:resizeHandles val="exact"/>
        </dgm:presLayoutVars>
      </dgm:prSet>
      <dgm:spPr/>
    </dgm:pt>
    <dgm:pt modelId="{75032A9A-DCCB-4D15-93FE-7D9C21A569C7}" type="pres">
      <dgm:prSet presAssocID="{932482C0-A8D5-491C-B411-4E33E076C3BF}" presName="parentText" presStyleLbl="node1" presStyleIdx="0" presStyleCnt="1">
        <dgm:presLayoutVars>
          <dgm:chMax val="0"/>
          <dgm:bulletEnabled val="1"/>
        </dgm:presLayoutVars>
      </dgm:prSet>
      <dgm:spPr>
        <a:xfrm>
          <a:off x="0" y="5392"/>
          <a:ext cx="4989402" cy="1853279"/>
        </a:xfrm>
        <a:prstGeom prst="roundRect">
          <a:avLst/>
        </a:prstGeom>
      </dgm:spPr>
    </dgm:pt>
  </dgm:ptLst>
  <dgm:cxnLst>
    <dgm:cxn modelId="{E646CD31-BD21-4AB6-B808-71F744F6B302}" srcId="{1E199561-83A9-49A3-A9D9-F640211AF5A3}" destId="{932482C0-A8D5-491C-B411-4E33E076C3BF}" srcOrd="0" destOrd="0" parTransId="{B62EA9E8-F0C7-40CC-998D-3DC148959D0C}" sibTransId="{546E090E-B303-4134-BE37-69804E828BAF}"/>
    <dgm:cxn modelId="{E70A1345-56ED-45AF-81E9-D800DF9D9DE4}" type="presOf" srcId="{1E199561-83A9-49A3-A9D9-F640211AF5A3}" destId="{60BFC336-9285-475F-88C8-989F333D69B9}" srcOrd="0" destOrd="0" presId="urn:microsoft.com/office/officeart/2005/8/layout/vList2"/>
    <dgm:cxn modelId="{978941EA-EFA6-4D47-9E01-F9A56265E829}" type="presOf" srcId="{932482C0-A8D5-491C-B411-4E33E076C3BF}" destId="{75032A9A-DCCB-4D15-93FE-7D9C21A569C7}" srcOrd="0" destOrd="0" presId="urn:microsoft.com/office/officeart/2005/8/layout/vList2"/>
    <dgm:cxn modelId="{7F665257-D0BB-4EF5-8C4F-9CE7021FFC29}" type="presParOf" srcId="{60BFC336-9285-475F-88C8-989F333D69B9}" destId="{75032A9A-DCCB-4D15-93FE-7D9C21A569C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8F5FFB-C22A-400A-8FB0-01BF97C73727}"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9A13F8A-5294-4B0B-9D3E-2EFCD29912ED}">
      <dgm:prSet phldrT="[Text]"/>
      <dgm:spPr>
        <a:solidFill>
          <a:srgbClr val="0F9ED5"/>
        </a:solidFill>
      </dgm:spPr>
      <dgm:t>
        <a:bodyPr/>
        <a:lstStyle/>
        <a:p>
          <a:r>
            <a:rPr lang="en-US"/>
            <a:t>21- 00466</a:t>
          </a:r>
        </a:p>
      </dgm:t>
    </dgm:pt>
    <dgm:pt modelId="{62260050-4DAC-476E-B8C3-7F3A68753BD6}" type="parTrans" cxnId="{E4B90A23-B28A-4646-8958-90941EA3F9AA}">
      <dgm:prSet/>
      <dgm:spPr/>
      <dgm:t>
        <a:bodyPr/>
        <a:lstStyle/>
        <a:p>
          <a:endParaRPr lang="en-US"/>
        </a:p>
      </dgm:t>
    </dgm:pt>
    <dgm:pt modelId="{90BFC933-2AF9-442D-A0B9-19F652573FFB}" type="sibTrans" cxnId="{E4B90A23-B28A-4646-8958-90941EA3F9AA}">
      <dgm:prSet/>
      <dgm:spPr/>
      <dgm:t>
        <a:bodyPr/>
        <a:lstStyle/>
        <a:p>
          <a:endParaRPr lang="en-US"/>
        </a:p>
      </dgm:t>
    </dgm:pt>
    <dgm:pt modelId="{261D2EAC-F093-4D75-80F0-70709F74FA69}">
      <dgm:prSet phldrT="[Text]"/>
      <dgm:spPr>
        <a:solidFill>
          <a:srgbClr val="0F9ED5"/>
        </a:solidFill>
      </dgm:spPr>
      <dgm:t>
        <a:bodyPr/>
        <a:lstStyle/>
        <a:p>
          <a:r>
            <a:rPr lang="en-US"/>
            <a:t>21- 00530</a:t>
          </a:r>
        </a:p>
      </dgm:t>
    </dgm:pt>
    <dgm:pt modelId="{8114CEE5-B8A5-4188-9114-DAE1A0E5B935}" type="parTrans" cxnId="{C672C8A7-A94B-4D9C-B005-B49FCFCF283A}">
      <dgm:prSet/>
      <dgm:spPr/>
      <dgm:t>
        <a:bodyPr/>
        <a:lstStyle/>
        <a:p>
          <a:endParaRPr lang="en-US"/>
        </a:p>
      </dgm:t>
    </dgm:pt>
    <dgm:pt modelId="{30F62DA6-7C9C-46E7-8198-2ED47D27E0CE}" type="sibTrans" cxnId="{C672C8A7-A94B-4D9C-B005-B49FCFCF283A}">
      <dgm:prSet/>
      <dgm:spPr/>
      <dgm:t>
        <a:bodyPr/>
        <a:lstStyle/>
        <a:p>
          <a:endParaRPr lang="en-US"/>
        </a:p>
      </dgm:t>
    </dgm:pt>
    <dgm:pt modelId="{87FA3FF0-A149-4F86-B05C-9C36F544E561}">
      <dgm:prSet phldrT="[Text]"/>
      <dgm:spPr>
        <a:solidFill>
          <a:srgbClr val="0F9ED5"/>
        </a:solidFill>
      </dgm:spPr>
      <dgm:t>
        <a:bodyPr/>
        <a:lstStyle/>
        <a:p>
          <a:r>
            <a:rPr lang="en-US"/>
            <a:t>21- 01749</a:t>
          </a:r>
        </a:p>
      </dgm:t>
    </dgm:pt>
    <dgm:pt modelId="{D608DEAB-4CD6-4647-86C9-014E096B91D0}" type="parTrans" cxnId="{2C56E3D0-2FA4-414B-AD73-112911B9F4AD}">
      <dgm:prSet/>
      <dgm:spPr/>
      <dgm:t>
        <a:bodyPr/>
        <a:lstStyle/>
        <a:p>
          <a:endParaRPr lang="en-US"/>
        </a:p>
      </dgm:t>
    </dgm:pt>
    <dgm:pt modelId="{4197B795-31B9-4DD8-A39B-D4C2FC1886A5}" type="sibTrans" cxnId="{2C56E3D0-2FA4-414B-AD73-112911B9F4AD}">
      <dgm:prSet/>
      <dgm:spPr/>
      <dgm:t>
        <a:bodyPr/>
        <a:lstStyle/>
        <a:p>
          <a:endParaRPr lang="en-US"/>
        </a:p>
      </dgm:t>
    </dgm:pt>
    <dgm:pt modelId="{D5A566D6-51E8-475A-8D76-B14CDCD672E0}">
      <dgm:prSet phldrT="[Text]"/>
      <dgm:spPr>
        <a:solidFill>
          <a:srgbClr val="FEFEFE">
            <a:alpha val="90000"/>
          </a:srgbClr>
        </a:solidFill>
      </dgm:spPr>
      <dgm:t>
        <a:bodyPr/>
        <a:lstStyle/>
        <a:p>
          <a:pPr>
            <a:buFont typeface="Arial" panose="020B0604020202020204" pitchFamily="34" charset="0"/>
            <a:buNone/>
          </a:pPr>
          <a:r>
            <a:rPr lang="en-US"/>
            <a:t>Ali Mohamed Ahmed 	</a:t>
          </a:r>
        </a:p>
      </dgm:t>
    </dgm:pt>
    <dgm:pt modelId="{4356A8A5-6519-4D87-8974-E5DC9665D0FB}" type="sibTrans" cxnId="{E323139D-F0FF-4350-84E3-38BA07F5CB93}">
      <dgm:prSet/>
      <dgm:spPr/>
      <dgm:t>
        <a:bodyPr/>
        <a:lstStyle/>
        <a:p>
          <a:endParaRPr lang="en-US"/>
        </a:p>
      </dgm:t>
    </dgm:pt>
    <dgm:pt modelId="{73902DF1-310D-4EE6-B3F2-214E1ADAFAFE}" type="parTrans" cxnId="{E323139D-F0FF-4350-84E3-38BA07F5CB93}">
      <dgm:prSet/>
      <dgm:spPr/>
      <dgm:t>
        <a:bodyPr/>
        <a:lstStyle/>
        <a:p>
          <a:endParaRPr lang="en-US"/>
        </a:p>
      </dgm:t>
    </dgm:pt>
    <dgm:pt modelId="{B5A45E36-78F8-4966-B5DE-DCE5E9FA45CD}">
      <dgm:prSet phldrT="[Text]"/>
      <dgm:spPr>
        <a:solidFill>
          <a:srgbClr val="FEFEFE">
            <a:alpha val="90000"/>
          </a:srgbClr>
        </a:solidFill>
      </dgm:spPr>
      <dgm:t>
        <a:bodyPr/>
        <a:lstStyle/>
        <a:p>
          <a:pPr>
            <a:buNone/>
          </a:pPr>
          <a:r>
            <a:rPr lang="en-US"/>
            <a:t>Asr Mohamed </a:t>
          </a:r>
          <a:r>
            <a:rPr lang="en-US" err="1"/>
            <a:t>Rokaby</a:t>
          </a:r>
          <a:endParaRPr lang="en-US"/>
        </a:p>
      </dgm:t>
    </dgm:pt>
    <dgm:pt modelId="{B64061B7-75B0-404B-B53E-97C078FB8239}" type="sibTrans" cxnId="{8C371657-9DD5-42B8-BC8E-1366D8FA337A}">
      <dgm:prSet/>
      <dgm:spPr/>
      <dgm:t>
        <a:bodyPr/>
        <a:lstStyle/>
        <a:p>
          <a:endParaRPr lang="en-US"/>
        </a:p>
      </dgm:t>
    </dgm:pt>
    <dgm:pt modelId="{5C5DE5D3-4D41-480F-9E7B-CEBE6A856D08}" type="parTrans" cxnId="{8C371657-9DD5-42B8-BC8E-1366D8FA337A}">
      <dgm:prSet/>
      <dgm:spPr/>
      <dgm:t>
        <a:bodyPr/>
        <a:lstStyle/>
        <a:p>
          <a:endParaRPr lang="en-US"/>
        </a:p>
      </dgm:t>
    </dgm:pt>
    <dgm:pt modelId="{37C5DC05-9367-473A-95AE-8B415FA79FBD}">
      <dgm:prSet phldrT="[Text]"/>
      <dgm:spPr>
        <a:solidFill>
          <a:srgbClr val="FEFEFE">
            <a:alpha val="90000"/>
          </a:srgbClr>
        </a:solidFill>
      </dgm:spPr>
      <dgm:t>
        <a:bodyPr/>
        <a:lstStyle/>
        <a:p>
          <a:pPr>
            <a:buNone/>
          </a:pPr>
          <a:r>
            <a:rPr lang="en-US"/>
            <a:t>Youssef Khaled Mohamed</a:t>
          </a:r>
        </a:p>
      </dgm:t>
    </dgm:pt>
    <dgm:pt modelId="{57763059-C866-4974-82C0-AF56DB346C1C}" type="sibTrans" cxnId="{DBA4CEE7-4E7B-46FE-A3EE-02B210A5CE49}">
      <dgm:prSet/>
      <dgm:spPr/>
      <dgm:t>
        <a:bodyPr/>
        <a:lstStyle/>
        <a:p>
          <a:endParaRPr lang="en-US"/>
        </a:p>
      </dgm:t>
    </dgm:pt>
    <dgm:pt modelId="{D8508E26-CBBE-401B-80AE-0C514D2BD0BA}" type="parTrans" cxnId="{DBA4CEE7-4E7B-46FE-A3EE-02B210A5CE49}">
      <dgm:prSet/>
      <dgm:spPr/>
      <dgm:t>
        <a:bodyPr/>
        <a:lstStyle/>
        <a:p>
          <a:endParaRPr lang="en-US"/>
        </a:p>
      </dgm:t>
    </dgm:pt>
    <dgm:pt modelId="{DF390806-F6F7-4DB3-81E7-D4F104B30CB9}">
      <dgm:prSet/>
      <dgm:spPr>
        <a:solidFill>
          <a:srgbClr val="0F9ED5"/>
        </a:solidFill>
      </dgm:spPr>
      <dgm:t>
        <a:bodyPr/>
        <a:lstStyle/>
        <a:p>
          <a:r>
            <a:rPr lang="en-US"/>
            <a:t>21- 01412</a:t>
          </a:r>
        </a:p>
      </dgm:t>
    </dgm:pt>
    <dgm:pt modelId="{891B2F19-7157-4650-BB70-64C9CC4DA657}" type="parTrans" cxnId="{BBD50A61-EE4D-47C8-ABCC-F28EAC5AC926}">
      <dgm:prSet/>
      <dgm:spPr/>
      <dgm:t>
        <a:bodyPr/>
        <a:lstStyle/>
        <a:p>
          <a:endParaRPr lang="en-US"/>
        </a:p>
      </dgm:t>
    </dgm:pt>
    <dgm:pt modelId="{848EC67F-C2BA-427D-B523-998F96529F4C}" type="sibTrans" cxnId="{BBD50A61-EE4D-47C8-ABCC-F28EAC5AC926}">
      <dgm:prSet/>
      <dgm:spPr/>
      <dgm:t>
        <a:bodyPr/>
        <a:lstStyle/>
        <a:p>
          <a:endParaRPr lang="en-US"/>
        </a:p>
      </dgm:t>
    </dgm:pt>
    <dgm:pt modelId="{99373805-FAD0-434D-9C0F-AC63844DFAE1}">
      <dgm:prSet/>
      <dgm:spPr>
        <a:solidFill>
          <a:srgbClr val="FEFEFE">
            <a:alpha val="90000"/>
          </a:srgbClr>
        </a:solidFill>
      </dgm:spPr>
      <dgm:t>
        <a:bodyPr/>
        <a:lstStyle/>
        <a:p>
          <a:pPr>
            <a:buNone/>
          </a:pPr>
          <a:r>
            <a:rPr lang="en-US"/>
            <a:t>Omar Mohamed Zaki	</a:t>
          </a:r>
        </a:p>
      </dgm:t>
    </dgm:pt>
    <dgm:pt modelId="{48AD7989-DB22-4D61-8AC6-9EA7887FA61A}" type="parTrans" cxnId="{116743C9-CEC5-42AE-A6BC-84F4A7BBA34C}">
      <dgm:prSet/>
      <dgm:spPr/>
      <dgm:t>
        <a:bodyPr/>
        <a:lstStyle/>
        <a:p>
          <a:endParaRPr lang="en-US"/>
        </a:p>
      </dgm:t>
    </dgm:pt>
    <dgm:pt modelId="{2311A11C-BE9C-44AC-BA88-D1AA16F51DE3}" type="sibTrans" cxnId="{116743C9-CEC5-42AE-A6BC-84F4A7BBA34C}">
      <dgm:prSet/>
      <dgm:spPr/>
      <dgm:t>
        <a:bodyPr/>
        <a:lstStyle/>
        <a:p>
          <a:endParaRPr lang="en-US"/>
        </a:p>
      </dgm:t>
    </dgm:pt>
    <dgm:pt modelId="{BC9E04E1-9B24-4B0F-AD81-456496A07377}">
      <dgm:prSet/>
      <dgm:spPr>
        <a:solidFill>
          <a:srgbClr val="0F9ED5"/>
        </a:solidFill>
      </dgm:spPr>
      <dgm:t>
        <a:bodyPr/>
        <a:lstStyle/>
        <a:p>
          <a:r>
            <a:rPr lang="en-US"/>
            <a:t>21- 01264</a:t>
          </a:r>
        </a:p>
      </dgm:t>
    </dgm:pt>
    <dgm:pt modelId="{3A588F9C-AD68-4031-AFF6-2F6D7BE9EABB}" type="parTrans" cxnId="{064AC584-95CA-4547-AF2B-8CBBFDD360C4}">
      <dgm:prSet/>
      <dgm:spPr/>
      <dgm:t>
        <a:bodyPr/>
        <a:lstStyle/>
        <a:p>
          <a:endParaRPr lang="en-US"/>
        </a:p>
      </dgm:t>
    </dgm:pt>
    <dgm:pt modelId="{DFC1B030-4B80-40E4-A155-0DC637EB85EA}" type="sibTrans" cxnId="{064AC584-95CA-4547-AF2B-8CBBFDD360C4}">
      <dgm:prSet/>
      <dgm:spPr/>
      <dgm:t>
        <a:bodyPr/>
        <a:lstStyle/>
        <a:p>
          <a:endParaRPr lang="en-US"/>
        </a:p>
      </dgm:t>
    </dgm:pt>
    <dgm:pt modelId="{DF990D55-2C3D-4DB6-A248-FC0DBB40FB64}">
      <dgm:prSet/>
      <dgm:spPr>
        <a:solidFill>
          <a:srgbClr val="FEFEFE">
            <a:alpha val="90000"/>
          </a:srgbClr>
        </a:solidFill>
      </dgm:spPr>
      <dgm:t>
        <a:bodyPr/>
        <a:lstStyle/>
        <a:p>
          <a:pPr>
            <a:buNone/>
          </a:pPr>
          <a:r>
            <a:rPr lang="en-US"/>
            <a:t>Mohamed Mokhtar Abd-</a:t>
          </a:r>
          <a:r>
            <a:rPr lang="en-US" err="1"/>
            <a:t>Elsalam</a:t>
          </a:r>
          <a:endParaRPr lang="en-US"/>
        </a:p>
      </dgm:t>
    </dgm:pt>
    <dgm:pt modelId="{C565DD06-2744-4171-BD3E-3D3FB44DF693}" type="parTrans" cxnId="{8D7AAB35-5754-4E8C-B961-3FF79A134C73}">
      <dgm:prSet/>
      <dgm:spPr/>
      <dgm:t>
        <a:bodyPr/>
        <a:lstStyle/>
        <a:p>
          <a:endParaRPr lang="en-US"/>
        </a:p>
      </dgm:t>
    </dgm:pt>
    <dgm:pt modelId="{3863562F-B05D-42EB-9FC9-1C84B4A6D1F9}" type="sibTrans" cxnId="{8D7AAB35-5754-4E8C-B961-3FF79A134C73}">
      <dgm:prSet/>
      <dgm:spPr/>
      <dgm:t>
        <a:bodyPr/>
        <a:lstStyle/>
        <a:p>
          <a:endParaRPr lang="en-US"/>
        </a:p>
      </dgm:t>
    </dgm:pt>
    <dgm:pt modelId="{5C21B2FD-C1BB-4908-ABCE-2F0D931FB88F}">
      <dgm:prSet/>
      <dgm:spPr>
        <a:solidFill>
          <a:srgbClr val="0F9ED5"/>
        </a:solidFill>
      </dgm:spPr>
      <dgm:t>
        <a:bodyPr/>
        <a:lstStyle/>
        <a:p>
          <a:r>
            <a:rPr lang="en-US"/>
            <a:t>21- 01256</a:t>
          </a:r>
        </a:p>
      </dgm:t>
    </dgm:pt>
    <dgm:pt modelId="{9E678102-93B5-4FAD-B480-5C9806039DD0}" type="parTrans" cxnId="{D53DE6A3-4D54-4143-A48D-4E3332995957}">
      <dgm:prSet/>
      <dgm:spPr/>
      <dgm:t>
        <a:bodyPr/>
        <a:lstStyle/>
        <a:p>
          <a:endParaRPr lang="en-US"/>
        </a:p>
      </dgm:t>
    </dgm:pt>
    <dgm:pt modelId="{72E23F1F-93E5-42A7-B6CE-5C0A18C33788}" type="sibTrans" cxnId="{D53DE6A3-4D54-4143-A48D-4E3332995957}">
      <dgm:prSet/>
      <dgm:spPr/>
      <dgm:t>
        <a:bodyPr/>
        <a:lstStyle/>
        <a:p>
          <a:endParaRPr lang="en-US"/>
        </a:p>
      </dgm:t>
    </dgm:pt>
    <dgm:pt modelId="{051EB426-DFB6-4BE0-BF49-16CA8B35EA28}">
      <dgm:prSet/>
      <dgm:spPr>
        <a:solidFill>
          <a:srgbClr val="FEFEFE">
            <a:alpha val="90000"/>
          </a:srgbClr>
        </a:solidFill>
      </dgm:spPr>
      <dgm:t>
        <a:bodyPr/>
        <a:lstStyle/>
        <a:p>
          <a:pPr>
            <a:buNone/>
          </a:pPr>
          <a:r>
            <a:rPr lang="en-US"/>
            <a:t>Mohamed Mahmoud Ali </a:t>
          </a:r>
          <a:r>
            <a:rPr lang="en-US" err="1"/>
            <a:t>Madany</a:t>
          </a:r>
          <a:endParaRPr lang="en-US"/>
        </a:p>
      </dgm:t>
    </dgm:pt>
    <dgm:pt modelId="{987DA95A-583F-48A3-AA9D-4AC3F2C2EC7C}" type="parTrans" cxnId="{3627BE6F-1E69-4AD0-B43A-44B11B135D7A}">
      <dgm:prSet/>
      <dgm:spPr/>
      <dgm:t>
        <a:bodyPr/>
        <a:lstStyle/>
        <a:p>
          <a:endParaRPr lang="en-US"/>
        </a:p>
      </dgm:t>
    </dgm:pt>
    <dgm:pt modelId="{DF5827C7-4D98-49D1-BCDB-C9D23A251E44}" type="sibTrans" cxnId="{3627BE6F-1E69-4AD0-B43A-44B11B135D7A}">
      <dgm:prSet/>
      <dgm:spPr/>
      <dgm:t>
        <a:bodyPr/>
        <a:lstStyle/>
        <a:p>
          <a:endParaRPr lang="en-US"/>
        </a:p>
      </dgm:t>
    </dgm:pt>
    <dgm:pt modelId="{BA750B87-779A-4161-9C22-1D448637FAC8}">
      <dgm:prSet/>
      <dgm:spPr>
        <a:solidFill>
          <a:srgbClr val="0F9ED5"/>
        </a:solidFill>
      </dgm:spPr>
      <dgm:t>
        <a:bodyPr/>
        <a:lstStyle/>
        <a:p>
          <a:r>
            <a:rPr lang="en-US"/>
            <a:t>21- 01266</a:t>
          </a:r>
        </a:p>
      </dgm:t>
    </dgm:pt>
    <dgm:pt modelId="{FF062D8C-C62D-4894-94C2-A9542F6025AA}" type="parTrans" cxnId="{2A73EA83-491A-461F-8F5A-DD3B75187CD4}">
      <dgm:prSet/>
      <dgm:spPr/>
      <dgm:t>
        <a:bodyPr/>
        <a:lstStyle/>
        <a:p>
          <a:endParaRPr lang="en-US"/>
        </a:p>
      </dgm:t>
    </dgm:pt>
    <dgm:pt modelId="{F8BFFC89-6276-4E2B-8B9E-09D44D031484}" type="sibTrans" cxnId="{2A73EA83-491A-461F-8F5A-DD3B75187CD4}">
      <dgm:prSet/>
      <dgm:spPr/>
      <dgm:t>
        <a:bodyPr/>
        <a:lstStyle/>
        <a:p>
          <a:endParaRPr lang="en-US"/>
        </a:p>
      </dgm:t>
    </dgm:pt>
    <dgm:pt modelId="{2429469D-AF22-46D2-AAFD-BB652550FD36}">
      <dgm:prSet/>
      <dgm:spPr>
        <a:solidFill>
          <a:srgbClr val="FEFEFE">
            <a:alpha val="90000"/>
          </a:srgbClr>
        </a:solidFill>
      </dgm:spPr>
      <dgm:t>
        <a:bodyPr/>
        <a:lstStyle/>
        <a:p>
          <a:pPr>
            <a:buNone/>
          </a:pPr>
          <a:r>
            <a:rPr lang="en-US"/>
            <a:t>Mohamed Abd-Allah Attia </a:t>
          </a:r>
        </a:p>
      </dgm:t>
    </dgm:pt>
    <dgm:pt modelId="{0939F2A5-FBD6-490D-81EF-B7732C2E6DE3}" type="parTrans" cxnId="{85348982-FF09-4E7C-BB62-3D05B6E93618}">
      <dgm:prSet/>
      <dgm:spPr/>
      <dgm:t>
        <a:bodyPr/>
        <a:lstStyle/>
        <a:p>
          <a:endParaRPr lang="en-US"/>
        </a:p>
      </dgm:t>
    </dgm:pt>
    <dgm:pt modelId="{132C8EAD-47A2-4C1A-9717-EE681343613E}" type="sibTrans" cxnId="{85348982-FF09-4E7C-BB62-3D05B6E93618}">
      <dgm:prSet/>
      <dgm:spPr/>
      <dgm:t>
        <a:bodyPr/>
        <a:lstStyle/>
        <a:p>
          <a:endParaRPr lang="en-US"/>
        </a:p>
      </dgm:t>
    </dgm:pt>
    <dgm:pt modelId="{91E856AF-92F4-463F-950A-6AF68732B713}">
      <dgm:prSet/>
      <dgm:spPr>
        <a:solidFill>
          <a:srgbClr val="0F9ED5"/>
        </a:solidFill>
      </dgm:spPr>
      <dgm:t>
        <a:bodyPr/>
        <a:lstStyle/>
        <a:p>
          <a:r>
            <a:rPr lang="en-US"/>
            <a:t>21- 01263</a:t>
          </a:r>
        </a:p>
      </dgm:t>
    </dgm:pt>
    <dgm:pt modelId="{E0C5EDA3-CF04-482D-998D-DB5665CC2945}" type="parTrans" cxnId="{F96D6E39-3254-4792-866D-281266A2357D}">
      <dgm:prSet/>
      <dgm:spPr/>
      <dgm:t>
        <a:bodyPr/>
        <a:lstStyle/>
        <a:p>
          <a:endParaRPr lang="en-US"/>
        </a:p>
      </dgm:t>
    </dgm:pt>
    <dgm:pt modelId="{20747845-4C4C-43C6-99B1-43270286AB2A}" type="sibTrans" cxnId="{F96D6E39-3254-4792-866D-281266A2357D}">
      <dgm:prSet/>
      <dgm:spPr/>
      <dgm:t>
        <a:bodyPr/>
        <a:lstStyle/>
        <a:p>
          <a:endParaRPr lang="en-US"/>
        </a:p>
      </dgm:t>
    </dgm:pt>
    <dgm:pt modelId="{6D0B36DD-B735-4451-A548-2A6E9FD9F5DB}">
      <dgm:prSet/>
      <dgm:spPr>
        <a:solidFill>
          <a:srgbClr val="FEFEFE">
            <a:alpha val="90000"/>
          </a:srgbClr>
        </a:solidFill>
      </dgm:spPr>
      <dgm:t>
        <a:bodyPr/>
        <a:lstStyle/>
        <a:p>
          <a:pPr>
            <a:buNone/>
          </a:pPr>
          <a:r>
            <a:rPr lang="en-US"/>
            <a:t>Mohamed Ahmed Altaher </a:t>
          </a:r>
        </a:p>
      </dgm:t>
    </dgm:pt>
    <dgm:pt modelId="{52D32D80-81DA-43E0-A53E-44BDD3C8645A}" type="parTrans" cxnId="{0A7841C8-326A-4BDB-B93E-035539C155A0}">
      <dgm:prSet/>
      <dgm:spPr/>
      <dgm:t>
        <a:bodyPr/>
        <a:lstStyle/>
        <a:p>
          <a:endParaRPr lang="en-US"/>
        </a:p>
      </dgm:t>
    </dgm:pt>
    <dgm:pt modelId="{33A15354-A719-4A8E-954B-76C108848BCC}" type="sibTrans" cxnId="{0A7841C8-326A-4BDB-B93E-035539C155A0}">
      <dgm:prSet/>
      <dgm:spPr/>
      <dgm:t>
        <a:bodyPr/>
        <a:lstStyle/>
        <a:p>
          <a:endParaRPr lang="en-US"/>
        </a:p>
      </dgm:t>
    </dgm:pt>
    <dgm:pt modelId="{CB80986F-8417-48AC-9AE6-39339A08F480}" type="pres">
      <dgm:prSet presAssocID="{A78F5FFB-C22A-400A-8FB0-01BF97C73727}" presName="Name0" presStyleCnt="0">
        <dgm:presLayoutVars>
          <dgm:dir/>
          <dgm:animLvl val="lvl"/>
          <dgm:resizeHandles val="exact"/>
        </dgm:presLayoutVars>
      </dgm:prSet>
      <dgm:spPr/>
    </dgm:pt>
    <dgm:pt modelId="{B3306E79-B67D-44FE-AC7D-A92B2520E7B5}" type="pres">
      <dgm:prSet presAssocID="{29A13F8A-5294-4B0B-9D3E-2EFCD29912ED}" presName="linNode" presStyleCnt="0"/>
      <dgm:spPr/>
    </dgm:pt>
    <dgm:pt modelId="{9412EFE4-2F6C-4DFD-A097-3BCF137E9DBA}" type="pres">
      <dgm:prSet presAssocID="{29A13F8A-5294-4B0B-9D3E-2EFCD29912ED}" presName="parentText" presStyleLbl="node1" presStyleIdx="0" presStyleCnt="8" custScaleX="57784">
        <dgm:presLayoutVars>
          <dgm:chMax val="1"/>
          <dgm:bulletEnabled val="1"/>
        </dgm:presLayoutVars>
      </dgm:prSet>
      <dgm:spPr/>
    </dgm:pt>
    <dgm:pt modelId="{0D951445-5A6A-4491-A6A9-9C82E324FECA}" type="pres">
      <dgm:prSet presAssocID="{29A13F8A-5294-4B0B-9D3E-2EFCD29912ED}" presName="descendantText" presStyleLbl="alignAccFollowNode1" presStyleIdx="0" presStyleCnt="8">
        <dgm:presLayoutVars>
          <dgm:bulletEnabled val="1"/>
        </dgm:presLayoutVars>
      </dgm:prSet>
      <dgm:spPr/>
    </dgm:pt>
    <dgm:pt modelId="{DD5D586F-7E4C-4779-A5EE-06E2F49CC832}" type="pres">
      <dgm:prSet presAssocID="{90BFC933-2AF9-442D-A0B9-19F652573FFB}" presName="sp" presStyleCnt="0"/>
      <dgm:spPr/>
    </dgm:pt>
    <dgm:pt modelId="{EED79847-76E4-4C74-98FF-2CECE3A722E4}" type="pres">
      <dgm:prSet presAssocID="{261D2EAC-F093-4D75-80F0-70709F74FA69}" presName="linNode" presStyleCnt="0"/>
      <dgm:spPr/>
    </dgm:pt>
    <dgm:pt modelId="{4AC62C1C-9982-47BF-9D09-6B5B249F5E56}" type="pres">
      <dgm:prSet presAssocID="{261D2EAC-F093-4D75-80F0-70709F74FA69}" presName="parentText" presStyleLbl="node1" presStyleIdx="1" presStyleCnt="8" custScaleX="57784">
        <dgm:presLayoutVars>
          <dgm:chMax val="1"/>
          <dgm:bulletEnabled val="1"/>
        </dgm:presLayoutVars>
      </dgm:prSet>
      <dgm:spPr/>
    </dgm:pt>
    <dgm:pt modelId="{0F131B2A-67A7-48A5-B52B-795F430AB36B}" type="pres">
      <dgm:prSet presAssocID="{261D2EAC-F093-4D75-80F0-70709F74FA69}" presName="descendantText" presStyleLbl="alignAccFollowNode1" presStyleIdx="1" presStyleCnt="8">
        <dgm:presLayoutVars>
          <dgm:bulletEnabled val="1"/>
        </dgm:presLayoutVars>
      </dgm:prSet>
      <dgm:spPr/>
    </dgm:pt>
    <dgm:pt modelId="{801C7C82-6303-49A4-AFA6-D65A6E79D33E}" type="pres">
      <dgm:prSet presAssocID="{30F62DA6-7C9C-46E7-8198-2ED47D27E0CE}" presName="sp" presStyleCnt="0"/>
      <dgm:spPr/>
    </dgm:pt>
    <dgm:pt modelId="{BEEFD657-F9DA-4B87-B4F0-24D330D6B1EB}" type="pres">
      <dgm:prSet presAssocID="{87FA3FF0-A149-4F86-B05C-9C36F544E561}" presName="linNode" presStyleCnt="0"/>
      <dgm:spPr/>
    </dgm:pt>
    <dgm:pt modelId="{63DDB16C-9C60-409C-BDCF-764F684E1217}" type="pres">
      <dgm:prSet presAssocID="{87FA3FF0-A149-4F86-B05C-9C36F544E561}" presName="parentText" presStyleLbl="node1" presStyleIdx="2" presStyleCnt="8" custScaleX="57784">
        <dgm:presLayoutVars>
          <dgm:chMax val="1"/>
          <dgm:bulletEnabled val="1"/>
        </dgm:presLayoutVars>
      </dgm:prSet>
      <dgm:spPr/>
    </dgm:pt>
    <dgm:pt modelId="{78B93CD4-E195-4DF0-8BB0-DDF102ED0EE0}" type="pres">
      <dgm:prSet presAssocID="{87FA3FF0-A149-4F86-B05C-9C36F544E561}" presName="descendantText" presStyleLbl="alignAccFollowNode1" presStyleIdx="2" presStyleCnt="8">
        <dgm:presLayoutVars>
          <dgm:bulletEnabled val="1"/>
        </dgm:presLayoutVars>
      </dgm:prSet>
      <dgm:spPr/>
    </dgm:pt>
    <dgm:pt modelId="{E537CE1C-09B7-4FE5-9CC6-400A0708CD20}" type="pres">
      <dgm:prSet presAssocID="{4197B795-31B9-4DD8-A39B-D4C2FC1886A5}" presName="sp" presStyleCnt="0"/>
      <dgm:spPr/>
    </dgm:pt>
    <dgm:pt modelId="{CE14B563-CA4C-4621-89A7-8BEC3ECD25A5}" type="pres">
      <dgm:prSet presAssocID="{DF390806-F6F7-4DB3-81E7-D4F104B30CB9}" presName="linNode" presStyleCnt="0"/>
      <dgm:spPr/>
    </dgm:pt>
    <dgm:pt modelId="{9FE843B0-BA79-4554-A1CB-73198C08CA53}" type="pres">
      <dgm:prSet presAssocID="{DF390806-F6F7-4DB3-81E7-D4F104B30CB9}" presName="parentText" presStyleLbl="node1" presStyleIdx="3" presStyleCnt="8" custScaleX="57784">
        <dgm:presLayoutVars>
          <dgm:chMax val="1"/>
          <dgm:bulletEnabled val="1"/>
        </dgm:presLayoutVars>
      </dgm:prSet>
      <dgm:spPr/>
    </dgm:pt>
    <dgm:pt modelId="{2B51D4D1-0D34-477D-AFA6-FEEAAAFF3EC4}" type="pres">
      <dgm:prSet presAssocID="{DF390806-F6F7-4DB3-81E7-D4F104B30CB9}" presName="descendantText" presStyleLbl="alignAccFollowNode1" presStyleIdx="3" presStyleCnt="8">
        <dgm:presLayoutVars>
          <dgm:bulletEnabled val="1"/>
        </dgm:presLayoutVars>
      </dgm:prSet>
      <dgm:spPr/>
    </dgm:pt>
    <dgm:pt modelId="{BFDEDE4C-61CA-4222-ABF6-F9BDBDCD9E71}" type="pres">
      <dgm:prSet presAssocID="{848EC67F-C2BA-427D-B523-998F96529F4C}" presName="sp" presStyleCnt="0"/>
      <dgm:spPr/>
    </dgm:pt>
    <dgm:pt modelId="{1DA3E408-35A9-4227-90E4-79B577A1BC68}" type="pres">
      <dgm:prSet presAssocID="{BC9E04E1-9B24-4B0F-AD81-456496A07377}" presName="linNode" presStyleCnt="0"/>
      <dgm:spPr/>
    </dgm:pt>
    <dgm:pt modelId="{C70B4CB8-EC1C-49A6-AD2A-F6EBCA964B7F}" type="pres">
      <dgm:prSet presAssocID="{BC9E04E1-9B24-4B0F-AD81-456496A07377}" presName="parentText" presStyleLbl="node1" presStyleIdx="4" presStyleCnt="8" custScaleX="57784">
        <dgm:presLayoutVars>
          <dgm:chMax val="1"/>
          <dgm:bulletEnabled val="1"/>
        </dgm:presLayoutVars>
      </dgm:prSet>
      <dgm:spPr/>
    </dgm:pt>
    <dgm:pt modelId="{86EFE008-7655-4001-BC50-E98E2D9DDF81}" type="pres">
      <dgm:prSet presAssocID="{BC9E04E1-9B24-4B0F-AD81-456496A07377}" presName="descendantText" presStyleLbl="alignAccFollowNode1" presStyleIdx="4" presStyleCnt="8">
        <dgm:presLayoutVars>
          <dgm:bulletEnabled val="1"/>
        </dgm:presLayoutVars>
      </dgm:prSet>
      <dgm:spPr/>
    </dgm:pt>
    <dgm:pt modelId="{25112B3F-5C41-4E1B-82CC-5016525963B8}" type="pres">
      <dgm:prSet presAssocID="{DFC1B030-4B80-40E4-A155-0DC637EB85EA}" presName="sp" presStyleCnt="0"/>
      <dgm:spPr/>
    </dgm:pt>
    <dgm:pt modelId="{67B9A3E2-FDFE-4D1C-BE98-B430736B8A4B}" type="pres">
      <dgm:prSet presAssocID="{5C21B2FD-C1BB-4908-ABCE-2F0D931FB88F}" presName="linNode" presStyleCnt="0"/>
      <dgm:spPr/>
    </dgm:pt>
    <dgm:pt modelId="{E3F8E232-C29C-4955-AE6E-02577FD2275C}" type="pres">
      <dgm:prSet presAssocID="{5C21B2FD-C1BB-4908-ABCE-2F0D931FB88F}" presName="parentText" presStyleLbl="node1" presStyleIdx="5" presStyleCnt="8" custScaleX="57784">
        <dgm:presLayoutVars>
          <dgm:chMax val="1"/>
          <dgm:bulletEnabled val="1"/>
        </dgm:presLayoutVars>
      </dgm:prSet>
      <dgm:spPr/>
    </dgm:pt>
    <dgm:pt modelId="{54FE76CB-85BC-48F6-961C-35F748D60CCF}" type="pres">
      <dgm:prSet presAssocID="{5C21B2FD-C1BB-4908-ABCE-2F0D931FB88F}" presName="descendantText" presStyleLbl="alignAccFollowNode1" presStyleIdx="5" presStyleCnt="8">
        <dgm:presLayoutVars>
          <dgm:bulletEnabled val="1"/>
        </dgm:presLayoutVars>
      </dgm:prSet>
      <dgm:spPr/>
    </dgm:pt>
    <dgm:pt modelId="{C2913827-1D71-41D3-A5B3-C080CC560187}" type="pres">
      <dgm:prSet presAssocID="{72E23F1F-93E5-42A7-B6CE-5C0A18C33788}" presName="sp" presStyleCnt="0"/>
      <dgm:spPr/>
    </dgm:pt>
    <dgm:pt modelId="{8BF44237-4615-4FE5-87D2-003BC5967EE7}" type="pres">
      <dgm:prSet presAssocID="{BA750B87-779A-4161-9C22-1D448637FAC8}" presName="linNode" presStyleCnt="0"/>
      <dgm:spPr/>
    </dgm:pt>
    <dgm:pt modelId="{0340CF8A-C3F7-45F9-8CB8-FA7E1BCA6B8E}" type="pres">
      <dgm:prSet presAssocID="{BA750B87-779A-4161-9C22-1D448637FAC8}" presName="parentText" presStyleLbl="node1" presStyleIdx="6" presStyleCnt="8" custScaleX="57784">
        <dgm:presLayoutVars>
          <dgm:chMax val="1"/>
          <dgm:bulletEnabled val="1"/>
        </dgm:presLayoutVars>
      </dgm:prSet>
      <dgm:spPr/>
    </dgm:pt>
    <dgm:pt modelId="{65E3C7E1-67A9-4BDF-8443-BAB5E90D8CC3}" type="pres">
      <dgm:prSet presAssocID="{BA750B87-779A-4161-9C22-1D448637FAC8}" presName="descendantText" presStyleLbl="alignAccFollowNode1" presStyleIdx="6" presStyleCnt="8">
        <dgm:presLayoutVars>
          <dgm:bulletEnabled val="1"/>
        </dgm:presLayoutVars>
      </dgm:prSet>
      <dgm:spPr/>
    </dgm:pt>
    <dgm:pt modelId="{FD4C661B-43BE-43D3-BD83-A6B95A11F50A}" type="pres">
      <dgm:prSet presAssocID="{F8BFFC89-6276-4E2B-8B9E-09D44D031484}" presName="sp" presStyleCnt="0"/>
      <dgm:spPr/>
    </dgm:pt>
    <dgm:pt modelId="{8EF9D742-3897-43F6-A06C-CFF19A3C6287}" type="pres">
      <dgm:prSet presAssocID="{91E856AF-92F4-463F-950A-6AF68732B713}" presName="linNode" presStyleCnt="0"/>
      <dgm:spPr/>
    </dgm:pt>
    <dgm:pt modelId="{34830A37-CBFC-4BD4-8E26-D5CA53794A5F}" type="pres">
      <dgm:prSet presAssocID="{91E856AF-92F4-463F-950A-6AF68732B713}" presName="parentText" presStyleLbl="node1" presStyleIdx="7" presStyleCnt="8" custScaleX="57784">
        <dgm:presLayoutVars>
          <dgm:chMax val="1"/>
          <dgm:bulletEnabled val="1"/>
        </dgm:presLayoutVars>
      </dgm:prSet>
      <dgm:spPr/>
    </dgm:pt>
    <dgm:pt modelId="{776324D1-B8D7-4C38-9547-8F274DA0AFFB}" type="pres">
      <dgm:prSet presAssocID="{91E856AF-92F4-463F-950A-6AF68732B713}" presName="descendantText" presStyleLbl="alignAccFollowNode1" presStyleIdx="7" presStyleCnt="8">
        <dgm:presLayoutVars>
          <dgm:bulletEnabled val="1"/>
        </dgm:presLayoutVars>
      </dgm:prSet>
      <dgm:spPr/>
    </dgm:pt>
  </dgm:ptLst>
  <dgm:cxnLst>
    <dgm:cxn modelId="{7A5EE01F-1F78-4C69-BBC1-03D40E94C6E0}" type="presOf" srcId="{BC9E04E1-9B24-4B0F-AD81-456496A07377}" destId="{C70B4CB8-EC1C-49A6-AD2A-F6EBCA964B7F}" srcOrd="0" destOrd="0" presId="urn:microsoft.com/office/officeart/2005/8/layout/vList5"/>
    <dgm:cxn modelId="{E4B90A23-B28A-4646-8958-90941EA3F9AA}" srcId="{A78F5FFB-C22A-400A-8FB0-01BF97C73727}" destId="{29A13F8A-5294-4B0B-9D3E-2EFCD29912ED}" srcOrd="0" destOrd="0" parTransId="{62260050-4DAC-476E-B8C3-7F3A68753BD6}" sibTransId="{90BFC933-2AF9-442D-A0B9-19F652573FFB}"/>
    <dgm:cxn modelId="{11392C2B-00D6-46C5-93A5-551B41965FBA}" type="presOf" srcId="{261D2EAC-F093-4D75-80F0-70709F74FA69}" destId="{4AC62C1C-9982-47BF-9D09-6B5B249F5E56}" srcOrd="0" destOrd="0" presId="urn:microsoft.com/office/officeart/2005/8/layout/vList5"/>
    <dgm:cxn modelId="{8D7AAB35-5754-4E8C-B961-3FF79A134C73}" srcId="{BC9E04E1-9B24-4B0F-AD81-456496A07377}" destId="{DF990D55-2C3D-4DB6-A248-FC0DBB40FB64}" srcOrd="0" destOrd="0" parTransId="{C565DD06-2744-4171-BD3E-3D3FB44DF693}" sibTransId="{3863562F-B05D-42EB-9FC9-1C84B4A6D1F9}"/>
    <dgm:cxn modelId="{F96D6E39-3254-4792-866D-281266A2357D}" srcId="{A78F5FFB-C22A-400A-8FB0-01BF97C73727}" destId="{91E856AF-92F4-463F-950A-6AF68732B713}" srcOrd="7" destOrd="0" parTransId="{E0C5EDA3-CF04-482D-998D-DB5665CC2945}" sibTransId="{20747845-4C4C-43C6-99B1-43270286AB2A}"/>
    <dgm:cxn modelId="{498AE03E-E531-4A1D-AFBB-6131E2842CF8}" type="presOf" srcId="{BA750B87-779A-4161-9C22-1D448637FAC8}" destId="{0340CF8A-C3F7-45F9-8CB8-FA7E1BCA6B8E}" srcOrd="0" destOrd="0" presId="urn:microsoft.com/office/officeart/2005/8/layout/vList5"/>
    <dgm:cxn modelId="{BBD50A61-EE4D-47C8-ABCC-F28EAC5AC926}" srcId="{A78F5FFB-C22A-400A-8FB0-01BF97C73727}" destId="{DF390806-F6F7-4DB3-81E7-D4F104B30CB9}" srcOrd="3" destOrd="0" parTransId="{891B2F19-7157-4650-BB70-64C9CC4DA657}" sibTransId="{848EC67F-C2BA-427D-B523-998F96529F4C}"/>
    <dgm:cxn modelId="{D8EDE142-253C-462C-A367-3935FC028E93}" type="presOf" srcId="{D5A566D6-51E8-475A-8D76-B14CDCD672E0}" destId="{0D951445-5A6A-4491-A6A9-9C82E324FECA}" srcOrd="0" destOrd="0" presId="urn:microsoft.com/office/officeart/2005/8/layout/vList5"/>
    <dgm:cxn modelId="{A9DD9668-3863-4E5D-B519-958A51013CDD}" type="presOf" srcId="{DF990D55-2C3D-4DB6-A248-FC0DBB40FB64}" destId="{86EFE008-7655-4001-BC50-E98E2D9DDF81}" srcOrd="0" destOrd="0" presId="urn:microsoft.com/office/officeart/2005/8/layout/vList5"/>
    <dgm:cxn modelId="{3627BE6F-1E69-4AD0-B43A-44B11B135D7A}" srcId="{5C21B2FD-C1BB-4908-ABCE-2F0D931FB88F}" destId="{051EB426-DFB6-4BE0-BF49-16CA8B35EA28}" srcOrd="0" destOrd="0" parTransId="{987DA95A-583F-48A3-AA9D-4AC3F2C2EC7C}" sibTransId="{DF5827C7-4D98-49D1-BCDB-C9D23A251E44}"/>
    <dgm:cxn modelId="{8DCD9150-A5C6-49EA-99AC-7D8E719FCF85}" type="presOf" srcId="{29A13F8A-5294-4B0B-9D3E-2EFCD29912ED}" destId="{9412EFE4-2F6C-4DFD-A097-3BCF137E9DBA}" srcOrd="0" destOrd="0" presId="urn:microsoft.com/office/officeart/2005/8/layout/vList5"/>
    <dgm:cxn modelId="{8C371657-9DD5-42B8-BC8E-1366D8FA337A}" srcId="{261D2EAC-F093-4D75-80F0-70709F74FA69}" destId="{B5A45E36-78F8-4966-B5DE-DCE5E9FA45CD}" srcOrd="0" destOrd="0" parTransId="{5C5DE5D3-4D41-480F-9E7B-CEBE6A856D08}" sibTransId="{B64061B7-75B0-404B-B53E-97C078FB8239}"/>
    <dgm:cxn modelId="{FCB75D57-0061-4457-9F01-CF4B774932FD}" type="presOf" srcId="{2429469D-AF22-46D2-AAFD-BB652550FD36}" destId="{65E3C7E1-67A9-4BDF-8443-BAB5E90D8CC3}" srcOrd="0" destOrd="0" presId="urn:microsoft.com/office/officeart/2005/8/layout/vList5"/>
    <dgm:cxn modelId="{F5138859-6F8B-40A6-AB98-B7DBE26A1435}" type="presOf" srcId="{B5A45E36-78F8-4966-B5DE-DCE5E9FA45CD}" destId="{0F131B2A-67A7-48A5-B52B-795F430AB36B}" srcOrd="0" destOrd="0" presId="urn:microsoft.com/office/officeart/2005/8/layout/vList5"/>
    <dgm:cxn modelId="{AEF84D7B-9E25-4047-B9A8-439F996E39C6}" type="presOf" srcId="{DF390806-F6F7-4DB3-81E7-D4F104B30CB9}" destId="{9FE843B0-BA79-4554-A1CB-73198C08CA53}" srcOrd="0" destOrd="0" presId="urn:microsoft.com/office/officeart/2005/8/layout/vList5"/>
    <dgm:cxn modelId="{765A057F-8D02-4F2C-A1C1-FBDECAC1AAD1}" type="presOf" srcId="{87FA3FF0-A149-4F86-B05C-9C36F544E561}" destId="{63DDB16C-9C60-409C-BDCF-764F684E1217}" srcOrd="0" destOrd="0" presId="urn:microsoft.com/office/officeart/2005/8/layout/vList5"/>
    <dgm:cxn modelId="{85348982-FF09-4E7C-BB62-3D05B6E93618}" srcId="{BA750B87-779A-4161-9C22-1D448637FAC8}" destId="{2429469D-AF22-46D2-AAFD-BB652550FD36}" srcOrd="0" destOrd="0" parTransId="{0939F2A5-FBD6-490D-81EF-B7732C2E6DE3}" sibTransId="{132C8EAD-47A2-4C1A-9717-EE681343613E}"/>
    <dgm:cxn modelId="{2A73EA83-491A-461F-8F5A-DD3B75187CD4}" srcId="{A78F5FFB-C22A-400A-8FB0-01BF97C73727}" destId="{BA750B87-779A-4161-9C22-1D448637FAC8}" srcOrd="6" destOrd="0" parTransId="{FF062D8C-C62D-4894-94C2-A9542F6025AA}" sibTransId="{F8BFFC89-6276-4E2B-8B9E-09D44D031484}"/>
    <dgm:cxn modelId="{064AC584-95CA-4547-AF2B-8CBBFDD360C4}" srcId="{A78F5FFB-C22A-400A-8FB0-01BF97C73727}" destId="{BC9E04E1-9B24-4B0F-AD81-456496A07377}" srcOrd="4" destOrd="0" parTransId="{3A588F9C-AD68-4031-AFF6-2F6D7BE9EABB}" sibTransId="{DFC1B030-4B80-40E4-A155-0DC637EB85EA}"/>
    <dgm:cxn modelId="{E323139D-F0FF-4350-84E3-38BA07F5CB93}" srcId="{29A13F8A-5294-4B0B-9D3E-2EFCD29912ED}" destId="{D5A566D6-51E8-475A-8D76-B14CDCD672E0}" srcOrd="0" destOrd="0" parTransId="{73902DF1-310D-4EE6-B3F2-214E1ADAFAFE}" sibTransId="{4356A8A5-6519-4D87-8974-E5DC9665D0FB}"/>
    <dgm:cxn modelId="{F999BF9E-A59F-40BE-8973-3831F32578BA}" type="presOf" srcId="{91E856AF-92F4-463F-950A-6AF68732B713}" destId="{34830A37-CBFC-4BD4-8E26-D5CA53794A5F}" srcOrd="0" destOrd="0" presId="urn:microsoft.com/office/officeart/2005/8/layout/vList5"/>
    <dgm:cxn modelId="{D53DE6A3-4D54-4143-A48D-4E3332995957}" srcId="{A78F5FFB-C22A-400A-8FB0-01BF97C73727}" destId="{5C21B2FD-C1BB-4908-ABCE-2F0D931FB88F}" srcOrd="5" destOrd="0" parTransId="{9E678102-93B5-4FAD-B480-5C9806039DD0}" sibTransId="{72E23F1F-93E5-42A7-B6CE-5C0A18C33788}"/>
    <dgm:cxn modelId="{C672C8A7-A94B-4D9C-B005-B49FCFCF283A}" srcId="{A78F5FFB-C22A-400A-8FB0-01BF97C73727}" destId="{261D2EAC-F093-4D75-80F0-70709F74FA69}" srcOrd="1" destOrd="0" parTransId="{8114CEE5-B8A5-4188-9114-DAE1A0E5B935}" sibTransId="{30F62DA6-7C9C-46E7-8198-2ED47D27E0CE}"/>
    <dgm:cxn modelId="{89E100AF-8F0B-4EE2-9984-8594857FE29E}" type="presOf" srcId="{99373805-FAD0-434D-9C0F-AC63844DFAE1}" destId="{2B51D4D1-0D34-477D-AFA6-FEEAAAFF3EC4}" srcOrd="0" destOrd="0" presId="urn:microsoft.com/office/officeart/2005/8/layout/vList5"/>
    <dgm:cxn modelId="{42A0ACB1-CFC1-4C84-AC8B-B652992B3786}" type="presOf" srcId="{6D0B36DD-B735-4451-A548-2A6E9FD9F5DB}" destId="{776324D1-B8D7-4C38-9547-8F274DA0AFFB}" srcOrd="0" destOrd="0" presId="urn:microsoft.com/office/officeart/2005/8/layout/vList5"/>
    <dgm:cxn modelId="{2508BAB8-39BC-4D04-BFEF-A6639C79A337}" type="presOf" srcId="{37C5DC05-9367-473A-95AE-8B415FA79FBD}" destId="{78B93CD4-E195-4DF0-8BB0-DDF102ED0EE0}" srcOrd="0" destOrd="0" presId="urn:microsoft.com/office/officeart/2005/8/layout/vList5"/>
    <dgm:cxn modelId="{0A7841C8-326A-4BDB-B93E-035539C155A0}" srcId="{91E856AF-92F4-463F-950A-6AF68732B713}" destId="{6D0B36DD-B735-4451-A548-2A6E9FD9F5DB}" srcOrd="0" destOrd="0" parTransId="{52D32D80-81DA-43E0-A53E-44BDD3C8645A}" sibTransId="{33A15354-A719-4A8E-954B-76C108848BCC}"/>
    <dgm:cxn modelId="{116743C9-CEC5-42AE-A6BC-84F4A7BBA34C}" srcId="{DF390806-F6F7-4DB3-81E7-D4F104B30CB9}" destId="{99373805-FAD0-434D-9C0F-AC63844DFAE1}" srcOrd="0" destOrd="0" parTransId="{48AD7989-DB22-4D61-8AC6-9EA7887FA61A}" sibTransId="{2311A11C-BE9C-44AC-BA88-D1AA16F51DE3}"/>
    <dgm:cxn modelId="{6F4689CC-381F-45F4-BF5D-906219823F85}" type="presOf" srcId="{A78F5FFB-C22A-400A-8FB0-01BF97C73727}" destId="{CB80986F-8417-48AC-9AE6-39339A08F480}" srcOrd="0" destOrd="0" presId="urn:microsoft.com/office/officeart/2005/8/layout/vList5"/>
    <dgm:cxn modelId="{2C56E3D0-2FA4-414B-AD73-112911B9F4AD}" srcId="{A78F5FFB-C22A-400A-8FB0-01BF97C73727}" destId="{87FA3FF0-A149-4F86-B05C-9C36F544E561}" srcOrd="2" destOrd="0" parTransId="{D608DEAB-4CD6-4647-86C9-014E096B91D0}" sibTransId="{4197B795-31B9-4DD8-A39B-D4C2FC1886A5}"/>
    <dgm:cxn modelId="{466906DE-3C42-4CA3-9B9A-0DB7C26B6441}" type="presOf" srcId="{5C21B2FD-C1BB-4908-ABCE-2F0D931FB88F}" destId="{E3F8E232-C29C-4955-AE6E-02577FD2275C}" srcOrd="0" destOrd="0" presId="urn:microsoft.com/office/officeart/2005/8/layout/vList5"/>
    <dgm:cxn modelId="{DBA4CEE7-4E7B-46FE-A3EE-02B210A5CE49}" srcId="{87FA3FF0-A149-4F86-B05C-9C36F544E561}" destId="{37C5DC05-9367-473A-95AE-8B415FA79FBD}" srcOrd="0" destOrd="0" parTransId="{D8508E26-CBBE-401B-80AE-0C514D2BD0BA}" sibTransId="{57763059-C866-4974-82C0-AF56DB346C1C}"/>
    <dgm:cxn modelId="{08C539F8-5845-4E71-9E82-4D28F5BA1349}" type="presOf" srcId="{051EB426-DFB6-4BE0-BF49-16CA8B35EA28}" destId="{54FE76CB-85BC-48F6-961C-35F748D60CCF}" srcOrd="0" destOrd="0" presId="urn:microsoft.com/office/officeart/2005/8/layout/vList5"/>
    <dgm:cxn modelId="{569BF797-2BFE-4056-BCCE-5D02990CC91B}" type="presParOf" srcId="{CB80986F-8417-48AC-9AE6-39339A08F480}" destId="{B3306E79-B67D-44FE-AC7D-A92B2520E7B5}" srcOrd="0" destOrd="0" presId="urn:microsoft.com/office/officeart/2005/8/layout/vList5"/>
    <dgm:cxn modelId="{5DED0660-5BE2-472A-8B7F-3A397E5543B0}" type="presParOf" srcId="{B3306E79-B67D-44FE-AC7D-A92B2520E7B5}" destId="{9412EFE4-2F6C-4DFD-A097-3BCF137E9DBA}" srcOrd="0" destOrd="0" presId="urn:microsoft.com/office/officeart/2005/8/layout/vList5"/>
    <dgm:cxn modelId="{FDD0A702-2E65-4BB9-A143-CDBDDDF8192D}" type="presParOf" srcId="{B3306E79-B67D-44FE-AC7D-A92B2520E7B5}" destId="{0D951445-5A6A-4491-A6A9-9C82E324FECA}" srcOrd="1" destOrd="0" presId="urn:microsoft.com/office/officeart/2005/8/layout/vList5"/>
    <dgm:cxn modelId="{22306145-DECB-4D3C-9862-73D99D78621C}" type="presParOf" srcId="{CB80986F-8417-48AC-9AE6-39339A08F480}" destId="{DD5D586F-7E4C-4779-A5EE-06E2F49CC832}" srcOrd="1" destOrd="0" presId="urn:microsoft.com/office/officeart/2005/8/layout/vList5"/>
    <dgm:cxn modelId="{2B5969F3-3F1D-4BAE-AD54-7F3F264B7719}" type="presParOf" srcId="{CB80986F-8417-48AC-9AE6-39339A08F480}" destId="{EED79847-76E4-4C74-98FF-2CECE3A722E4}" srcOrd="2" destOrd="0" presId="urn:microsoft.com/office/officeart/2005/8/layout/vList5"/>
    <dgm:cxn modelId="{D1179EDA-5A64-4965-8647-7A0AFE6AAE6C}" type="presParOf" srcId="{EED79847-76E4-4C74-98FF-2CECE3A722E4}" destId="{4AC62C1C-9982-47BF-9D09-6B5B249F5E56}" srcOrd="0" destOrd="0" presId="urn:microsoft.com/office/officeart/2005/8/layout/vList5"/>
    <dgm:cxn modelId="{8B46E9EF-385E-4C22-90F4-0A975FCCFBC1}" type="presParOf" srcId="{EED79847-76E4-4C74-98FF-2CECE3A722E4}" destId="{0F131B2A-67A7-48A5-B52B-795F430AB36B}" srcOrd="1" destOrd="0" presId="urn:microsoft.com/office/officeart/2005/8/layout/vList5"/>
    <dgm:cxn modelId="{ED4AB25F-CDC8-471F-B911-647665A79004}" type="presParOf" srcId="{CB80986F-8417-48AC-9AE6-39339A08F480}" destId="{801C7C82-6303-49A4-AFA6-D65A6E79D33E}" srcOrd="3" destOrd="0" presId="urn:microsoft.com/office/officeart/2005/8/layout/vList5"/>
    <dgm:cxn modelId="{878910D8-DA58-4527-ADD5-ADA3BDC3054E}" type="presParOf" srcId="{CB80986F-8417-48AC-9AE6-39339A08F480}" destId="{BEEFD657-F9DA-4B87-B4F0-24D330D6B1EB}" srcOrd="4" destOrd="0" presId="urn:microsoft.com/office/officeart/2005/8/layout/vList5"/>
    <dgm:cxn modelId="{0E4908BA-4615-43D9-A53D-9DF4729E7C37}" type="presParOf" srcId="{BEEFD657-F9DA-4B87-B4F0-24D330D6B1EB}" destId="{63DDB16C-9C60-409C-BDCF-764F684E1217}" srcOrd="0" destOrd="0" presId="urn:microsoft.com/office/officeart/2005/8/layout/vList5"/>
    <dgm:cxn modelId="{11734120-B46D-49D1-ABC9-B7F910B3C08E}" type="presParOf" srcId="{BEEFD657-F9DA-4B87-B4F0-24D330D6B1EB}" destId="{78B93CD4-E195-4DF0-8BB0-DDF102ED0EE0}" srcOrd="1" destOrd="0" presId="urn:microsoft.com/office/officeart/2005/8/layout/vList5"/>
    <dgm:cxn modelId="{298EA599-9D39-4463-AEA5-42D99A42D292}" type="presParOf" srcId="{CB80986F-8417-48AC-9AE6-39339A08F480}" destId="{E537CE1C-09B7-4FE5-9CC6-400A0708CD20}" srcOrd="5" destOrd="0" presId="urn:microsoft.com/office/officeart/2005/8/layout/vList5"/>
    <dgm:cxn modelId="{A577778A-4FD3-4280-A8C0-792314845716}" type="presParOf" srcId="{CB80986F-8417-48AC-9AE6-39339A08F480}" destId="{CE14B563-CA4C-4621-89A7-8BEC3ECD25A5}" srcOrd="6" destOrd="0" presId="urn:microsoft.com/office/officeart/2005/8/layout/vList5"/>
    <dgm:cxn modelId="{1D60313D-4B99-4448-B534-A6561FED8D95}" type="presParOf" srcId="{CE14B563-CA4C-4621-89A7-8BEC3ECD25A5}" destId="{9FE843B0-BA79-4554-A1CB-73198C08CA53}" srcOrd="0" destOrd="0" presId="urn:microsoft.com/office/officeart/2005/8/layout/vList5"/>
    <dgm:cxn modelId="{658CC26D-C51C-44A8-B82D-221B6424B290}" type="presParOf" srcId="{CE14B563-CA4C-4621-89A7-8BEC3ECD25A5}" destId="{2B51D4D1-0D34-477D-AFA6-FEEAAAFF3EC4}" srcOrd="1" destOrd="0" presId="urn:microsoft.com/office/officeart/2005/8/layout/vList5"/>
    <dgm:cxn modelId="{1BCE7BE4-A2AD-4698-963A-E7E8A39E58FB}" type="presParOf" srcId="{CB80986F-8417-48AC-9AE6-39339A08F480}" destId="{BFDEDE4C-61CA-4222-ABF6-F9BDBDCD9E71}" srcOrd="7" destOrd="0" presId="urn:microsoft.com/office/officeart/2005/8/layout/vList5"/>
    <dgm:cxn modelId="{9B067E76-55B5-4DF7-BAAF-FC2B869021B7}" type="presParOf" srcId="{CB80986F-8417-48AC-9AE6-39339A08F480}" destId="{1DA3E408-35A9-4227-90E4-79B577A1BC68}" srcOrd="8" destOrd="0" presId="urn:microsoft.com/office/officeart/2005/8/layout/vList5"/>
    <dgm:cxn modelId="{AA974AEA-E71A-43CD-BB2C-C80FD6F0B63E}" type="presParOf" srcId="{1DA3E408-35A9-4227-90E4-79B577A1BC68}" destId="{C70B4CB8-EC1C-49A6-AD2A-F6EBCA964B7F}" srcOrd="0" destOrd="0" presId="urn:microsoft.com/office/officeart/2005/8/layout/vList5"/>
    <dgm:cxn modelId="{FB817AF9-5411-4CCD-9E9D-9B4167CC9CF8}" type="presParOf" srcId="{1DA3E408-35A9-4227-90E4-79B577A1BC68}" destId="{86EFE008-7655-4001-BC50-E98E2D9DDF81}" srcOrd="1" destOrd="0" presId="urn:microsoft.com/office/officeart/2005/8/layout/vList5"/>
    <dgm:cxn modelId="{B94697AF-2A08-401E-93D0-2FA351C0061A}" type="presParOf" srcId="{CB80986F-8417-48AC-9AE6-39339A08F480}" destId="{25112B3F-5C41-4E1B-82CC-5016525963B8}" srcOrd="9" destOrd="0" presId="urn:microsoft.com/office/officeart/2005/8/layout/vList5"/>
    <dgm:cxn modelId="{0DCE7A64-F521-459D-AEB1-BFDF95B47154}" type="presParOf" srcId="{CB80986F-8417-48AC-9AE6-39339A08F480}" destId="{67B9A3E2-FDFE-4D1C-BE98-B430736B8A4B}" srcOrd="10" destOrd="0" presId="urn:microsoft.com/office/officeart/2005/8/layout/vList5"/>
    <dgm:cxn modelId="{ED21120C-E465-4704-B037-00278B22817A}" type="presParOf" srcId="{67B9A3E2-FDFE-4D1C-BE98-B430736B8A4B}" destId="{E3F8E232-C29C-4955-AE6E-02577FD2275C}" srcOrd="0" destOrd="0" presId="urn:microsoft.com/office/officeart/2005/8/layout/vList5"/>
    <dgm:cxn modelId="{F0ADB86A-91A6-4E53-8D61-FCE7E1B2C156}" type="presParOf" srcId="{67B9A3E2-FDFE-4D1C-BE98-B430736B8A4B}" destId="{54FE76CB-85BC-48F6-961C-35F748D60CCF}" srcOrd="1" destOrd="0" presId="urn:microsoft.com/office/officeart/2005/8/layout/vList5"/>
    <dgm:cxn modelId="{5C1F3784-A6D0-4D26-86E3-AC86F42A6A94}" type="presParOf" srcId="{CB80986F-8417-48AC-9AE6-39339A08F480}" destId="{C2913827-1D71-41D3-A5B3-C080CC560187}" srcOrd="11" destOrd="0" presId="urn:microsoft.com/office/officeart/2005/8/layout/vList5"/>
    <dgm:cxn modelId="{F08E2017-E536-4CB0-8191-4D269B88C513}" type="presParOf" srcId="{CB80986F-8417-48AC-9AE6-39339A08F480}" destId="{8BF44237-4615-4FE5-87D2-003BC5967EE7}" srcOrd="12" destOrd="0" presId="urn:microsoft.com/office/officeart/2005/8/layout/vList5"/>
    <dgm:cxn modelId="{88A35ABC-1341-404A-85EF-C64DCF47CCD8}" type="presParOf" srcId="{8BF44237-4615-4FE5-87D2-003BC5967EE7}" destId="{0340CF8A-C3F7-45F9-8CB8-FA7E1BCA6B8E}" srcOrd="0" destOrd="0" presId="urn:microsoft.com/office/officeart/2005/8/layout/vList5"/>
    <dgm:cxn modelId="{5315B0D1-9DAA-4BB3-BA64-095B1DF027B5}" type="presParOf" srcId="{8BF44237-4615-4FE5-87D2-003BC5967EE7}" destId="{65E3C7E1-67A9-4BDF-8443-BAB5E90D8CC3}" srcOrd="1" destOrd="0" presId="urn:microsoft.com/office/officeart/2005/8/layout/vList5"/>
    <dgm:cxn modelId="{E04B46E4-E58B-449D-90B0-C0375CD32FB6}" type="presParOf" srcId="{CB80986F-8417-48AC-9AE6-39339A08F480}" destId="{FD4C661B-43BE-43D3-BD83-A6B95A11F50A}" srcOrd="13" destOrd="0" presId="urn:microsoft.com/office/officeart/2005/8/layout/vList5"/>
    <dgm:cxn modelId="{BC0F18C9-CEAD-4109-A6D1-46EE4302C024}" type="presParOf" srcId="{CB80986F-8417-48AC-9AE6-39339A08F480}" destId="{8EF9D742-3897-43F6-A06C-CFF19A3C6287}" srcOrd="14" destOrd="0" presId="urn:microsoft.com/office/officeart/2005/8/layout/vList5"/>
    <dgm:cxn modelId="{7F35CF18-37A9-41DD-9554-22F3C0CDBBA6}" type="presParOf" srcId="{8EF9D742-3897-43F6-A06C-CFF19A3C6287}" destId="{34830A37-CBFC-4BD4-8E26-D5CA53794A5F}" srcOrd="0" destOrd="0" presId="urn:microsoft.com/office/officeart/2005/8/layout/vList5"/>
    <dgm:cxn modelId="{0E1DDB51-737D-48B4-9B5A-E866A1CBFAC4}" type="presParOf" srcId="{8EF9D742-3897-43F6-A06C-CFF19A3C6287}" destId="{776324D1-B8D7-4C38-9547-8F274DA0AFFB}" srcOrd="1" destOrd="0" presId="urn:microsoft.com/office/officeart/2005/8/layout/vList5"/>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8E48399-AA47-4D22-B0B7-192BC5172D9A}"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270C5390-8A4F-462A-ACF6-3DC2E82D7FFC}">
      <dgm:prSet/>
      <dgm:spPr>
        <a:solidFill>
          <a:srgbClr val="0F9ED5"/>
        </a:solidFill>
      </dgm:spPr>
      <dgm:t>
        <a:bodyPr/>
        <a:lstStyle/>
        <a:p>
          <a:r>
            <a:rPr lang="en-US" b="1">
              <a:latin typeface="Amasis MT Pro Black" panose="02040A04050005020304" pitchFamily="18" charset="0"/>
            </a:rPr>
            <a:t>Capture</a:t>
          </a:r>
          <a:endParaRPr lang="en-US">
            <a:latin typeface="Amasis MT Pro Black" panose="02040A04050005020304" pitchFamily="18" charset="0"/>
          </a:endParaRPr>
        </a:p>
      </dgm:t>
    </dgm:pt>
    <dgm:pt modelId="{0DD50FF7-9AB9-4F99-AF1E-9909AFA538FF}" type="parTrans" cxnId="{3D24A7F4-A447-44D7-A935-7373A51BA15D}">
      <dgm:prSet/>
      <dgm:spPr/>
      <dgm:t>
        <a:bodyPr/>
        <a:lstStyle/>
        <a:p>
          <a:endParaRPr lang="en-US"/>
        </a:p>
      </dgm:t>
    </dgm:pt>
    <dgm:pt modelId="{CA20F041-0533-4CAA-8BF5-16F8F8F35311}" type="sibTrans" cxnId="{3D24A7F4-A447-44D7-A935-7373A51BA15D}">
      <dgm:prSet/>
      <dgm:spPr/>
      <dgm:t>
        <a:bodyPr/>
        <a:lstStyle/>
        <a:p>
          <a:endParaRPr lang="en-US"/>
        </a:p>
      </dgm:t>
    </dgm:pt>
    <dgm:pt modelId="{5D1AB5ED-B7E3-400F-9FB6-93C0F6910ABF}">
      <dgm:prSet custT="1"/>
      <dgm:spPr>
        <a:solidFill>
          <a:srgbClr val="0F9ED5"/>
        </a:solidFill>
      </dgm:spPr>
      <dgm:t>
        <a:bodyPr/>
        <a:lstStyle/>
        <a:p>
          <a:r>
            <a:rPr lang="en-US" sz="2400" b="1">
              <a:latin typeface="Amasis MT Pro Black" panose="02040A04050005020304" pitchFamily="18" charset="0"/>
            </a:rPr>
            <a:t>Classification</a:t>
          </a:r>
          <a:endParaRPr lang="en-US" sz="1900">
            <a:latin typeface="Amasis MT Pro Black" panose="02040A04050005020304" pitchFamily="18" charset="0"/>
          </a:endParaRPr>
        </a:p>
      </dgm:t>
    </dgm:pt>
    <dgm:pt modelId="{32E87A77-DE19-4085-BB3E-378BAE580EF1}" type="parTrans" cxnId="{2744F9C2-23B3-42BF-B117-E06DBA2DCD45}">
      <dgm:prSet/>
      <dgm:spPr/>
      <dgm:t>
        <a:bodyPr/>
        <a:lstStyle/>
        <a:p>
          <a:endParaRPr lang="en-US"/>
        </a:p>
      </dgm:t>
    </dgm:pt>
    <dgm:pt modelId="{94363753-3231-4974-9801-A8935A267B14}" type="sibTrans" cxnId="{2744F9C2-23B3-42BF-B117-E06DBA2DCD45}">
      <dgm:prSet/>
      <dgm:spPr/>
      <dgm:t>
        <a:bodyPr/>
        <a:lstStyle/>
        <a:p>
          <a:endParaRPr lang="en-US"/>
        </a:p>
      </dgm:t>
    </dgm:pt>
    <dgm:pt modelId="{91F67668-5C1B-4ED4-90E6-0E3F3AD9AF40}">
      <dgm:prSet/>
      <dgm:spPr>
        <a:solidFill>
          <a:srgbClr val="0F9ED5"/>
        </a:solidFill>
      </dgm:spPr>
      <dgm:t>
        <a:bodyPr/>
        <a:lstStyle/>
        <a:p>
          <a:r>
            <a:rPr lang="en-US" b="1">
              <a:latin typeface="Amasis MT Pro Black" panose="02040A04050005020304" pitchFamily="18" charset="0"/>
            </a:rPr>
            <a:t>Result</a:t>
          </a:r>
          <a:endParaRPr lang="en-US">
            <a:latin typeface="Amasis MT Pro Black" panose="02040A04050005020304" pitchFamily="18" charset="0"/>
          </a:endParaRPr>
        </a:p>
      </dgm:t>
    </dgm:pt>
    <dgm:pt modelId="{7E633E59-6810-4FBE-B2A7-B459EDA56FC8}" type="parTrans" cxnId="{C565444F-62AD-4EF5-AC73-23DD2AF83A99}">
      <dgm:prSet/>
      <dgm:spPr/>
      <dgm:t>
        <a:bodyPr/>
        <a:lstStyle/>
        <a:p>
          <a:endParaRPr lang="en-US"/>
        </a:p>
      </dgm:t>
    </dgm:pt>
    <dgm:pt modelId="{BDD5C1ED-8DAE-4ADF-95FB-2F70EC4EDC17}" type="sibTrans" cxnId="{C565444F-62AD-4EF5-AC73-23DD2AF83A99}">
      <dgm:prSet/>
      <dgm:spPr/>
      <dgm:t>
        <a:bodyPr/>
        <a:lstStyle/>
        <a:p>
          <a:endParaRPr lang="en-US"/>
        </a:p>
      </dgm:t>
    </dgm:pt>
    <dgm:pt modelId="{460C06E9-E1DA-4F19-A635-24452A31D62D}">
      <dgm:prSet custT="1">
        <dgm:style>
          <a:lnRef idx="0">
            <a:schemeClr val="accent4"/>
          </a:lnRef>
          <a:fillRef idx="3">
            <a:schemeClr val="accent4"/>
          </a:fillRef>
          <a:effectRef idx="3">
            <a:schemeClr val="accent4"/>
          </a:effectRef>
          <a:fontRef idx="minor">
            <a:schemeClr val="lt1"/>
          </a:fontRef>
        </dgm:style>
      </dgm:prSet>
      <dgm:spPr>
        <a:solidFill>
          <a:srgbClr val="0F9ED5"/>
        </a:solidFill>
      </dgm:spPr>
      <dgm:t>
        <a:bodyPr/>
        <a:lstStyle/>
        <a:p>
          <a:pPr marL="0" lvl="0" indent="0" algn="l" defTabSz="2133600">
            <a:lnSpc>
              <a:spcPct val="90000"/>
            </a:lnSpc>
            <a:spcBef>
              <a:spcPct val="0"/>
            </a:spcBef>
            <a:spcAft>
              <a:spcPct val="35000"/>
            </a:spcAft>
            <a:buNone/>
          </a:pPr>
          <a:r>
            <a:rPr lang="en-US" sz="1800" b="1" kern="1200" cap="none" spc="0">
              <a:ln>
                <a:solidFill>
                  <a:srgbClr val="0E2841">
                    <a:lumMod val="50000"/>
                    <a:lumOff val="50000"/>
                  </a:srgbClr>
                </a:solidFill>
              </a:ln>
              <a:solidFill>
                <a:prstClr val="white"/>
              </a:solidFill>
              <a:effectLst/>
              <a:latin typeface="Cooper Black" panose="0208090404030B020404" pitchFamily="18" charset="0"/>
              <a:ea typeface="+mn-ea"/>
              <a:cs typeface="+mn-cs"/>
            </a:rPr>
            <a:t>  Through our mobile camera we can capture / Scan a rock and Uploading an image from our mobile storage </a:t>
          </a:r>
        </a:p>
      </dgm:t>
    </dgm:pt>
    <dgm:pt modelId="{41364A2A-9511-4FEB-883B-83F4D62946E8}" type="parTrans" cxnId="{F4C6F6CF-8A26-4B32-A783-F53605D1E642}">
      <dgm:prSet/>
      <dgm:spPr/>
      <dgm:t>
        <a:bodyPr/>
        <a:lstStyle/>
        <a:p>
          <a:endParaRPr lang="en-US"/>
        </a:p>
      </dgm:t>
    </dgm:pt>
    <dgm:pt modelId="{217C14FA-D08B-4923-B89D-61C33A263CC5}" type="sibTrans" cxnId="{F4C6F6CF-8A26-4B32-A783-F53605D1E642}">
      <dgm:prSet/>
      <dgm:spPr/>
      <dgm:t>
        <a:bodyPr/>
        <a:lstStyle/>
        <a:p>
          <a:endParaRPr lang="en-US"/>
        </a:p>
      </dgm:t>
    </dgm:pt>
    <dgm:pt modelId="{56F2CCFA-9FF4-4AAF-812E-BB9395F1B7CC}">
      <dgm:prSet custT="1">
        <dgm:style>
          <a:lnRef idx="0">
            <a:schemeClr val="accent4"/>
          </a:lnRef>
          <a:fillRef idx="3">
            <a:schemeClr val="accent4"/>
          </a:fillRef>
          <a:effectRef idx="3">
            <a:schemeClr val="accent4"/>
          </a:effectRef>
          <a:fontRef idx="minor">
            <a:schemeClr val="lt1"/>
          </a:fontRef>
        </dgm:style>
      </dgm:prSet>
      <dgm:spPr/>
      <dgm:t>
        <a:bodyPr/>
        <a:lstStyle/>
        <a:p>
          <a:pPr marL="0" lvl="0" indent="0" algn="l" defTabSz="2133600">
            <a:lnSpc>
              <a:spcPct val="90000"/>
            </a:lnSpc>
            <a:spcBef>
              <a:spcPct val="0"/>
            </a:spcBef>
            <a:spcAft>
              <a:spcPct val="35000"/>
            </a:spcAft>
            <a:buNone/>
          </a:pPr>
          <a:r>
            <a:rPr lang="en-US" sz="2000" b="1" kern="1200" cap="none" spc="0">
              <a:ln>
                <a:solidFill>
                  <a:srgbClr val="0E2841">
                    <a:lumMod val="50000"/>
                    <a:lumOff val="50000"/>
                  </a:srgbClr>
                </a:solidFill>
              </a:ln>
              <a:solidFill>
                <a:prstClr val="white"/>
              </a:solidFill>
              <a:effectLst/>
              <a:latin typeface="Cooper Black" panose="0208090404030B020404" pitchFamily="18" charset="0"/>
              <a:ea typeface="+mn-ea"/>
              <a:cs typeface="+mn-cs"/>
            </a:rPr>
            <a:t>Using the integrated AI model, we classify the rock </a:t>
          </a:r>
        </a:p>
      </dgm:t>
    </dgm:pt>
    <dgm:pt modelId="{7FE2C164-152D-4D16-96B9-6CE923F7A38A}" type="parTrans" cxnId="{CE6F951A-EC24-49A4-B3CF-BEFF2C2C9B74}">
      <dgm:prSet/>
      <dgm:spPr/>
      <dgm:t>
        <a:bodyPr/>
        <a:lstStyle/>
        <a:p>
          <a:endParaRPr lang="en-US"/>
        </a:p>
      </dgm:t>
    </dgm:pt>
    <dgm:pt modelId="{7E3396D4-6774-4F9E-A679-D726CCD54BB6}" type="sibTrans" cxnId="{CE6F951A-EC24-49A4-B3CF-BEFF2C2C9B74}">
      <dgm:prSet/>
      <dgm:spPr/>
      <dgm:t>
        <a:bodyPr/>
        <a:lstStyle/>
        <a:p>
          <a:endParaRPr lang="en-US"/>
        </a:p>
      </dgm:t>
    </dgm:pt>
    <dgm:pt modelId="{2D825FD4-974A-4B78-9433-E0E712DD974E}">
      <dgm:prSet>
        <dgm:style>
          <a:lnRef idx="0">
            <a:schemeClr val="accent4"/>
          </a:lnRef>
          <a:fillRef idx="3">
            <a:schemeClr val="accent4"/>
          </a:fillRef>
          <a:effectRef idx="3">
            <a:schemeClr val="accent4"/>
          </a:effectRef>
          <a:fontRef idx="minor">
            <a:schemeClr val="lt1"/>
          </a:fontRef>
        </dgm:style>
      </dgm:prSet>
      <dgm:spPr/>
      <dgm:t>
        <a:bodyPr anchor="b" anchorCtr="0"/>
        <a:lstStyle/>
        <a:p>
          <a:pPr marL="171450" lvl="1" indent="0" algn="l" defTabSz="800100">
            <a:lnSpc>
              <a:spcPct val="90000"/>
            </a:lnSpc>
            <a:spcBef>
              <a:spcPct val="0"/>
            </a:spcBef>
            <a:spcAft>
              <a:spcPct val="15000"/>
            </a:spcAft>
          </a:pPr>
          <a:endParaRPr lang="en-US" sz="1800" kern="1200"/>
        </a:p>
      </dgm:t>
    </dgm:pt>
    <dgm:pt modelId="{E80A4346-5114-4666-9DA0-69496EBF343B}" type="sibTrans" cxnId="{2A2DC050-28F2-4A57-9F0B-C80B8FBF2391}">
      <dgm:prSet/>
      <dgm:spPr/>
      <dgm:t>
        <a:bodyPr/>
        <a:lstStyle/>
        <a:p>
          <a:endParaRPr lang="en-US"/>
        </a:p>
      </dgm:t>
    </dgm:pt>
    <dgm:pt modelId="{251102A1-B7CA-4F88-8856-2E5E162B93BB}" type="parTrans" cxnId="{2A2DC050-28F2-4A57-9F0B-C80B8FBF2391}">
      <dgm:prSet/>
      <dgm:spPr/>
      <dgm:t>
        <a:bodyPr/>
        <a:lstStyle/>
        <a:p>
          <a:endParaRPr lang="en-US"/>
        </a:p>
      </dgm:t>
    </dgm:pt>
    <dgm:pt modelId="{B6EABAE4-39E6-4AE6-803A-BC21BA4AD516}">
      <dgm:prSet>
        <dgm:style>
          <a:lnRef idx="0">
            <a:schemeClr val="accent4"/>
          </a:lnRef>
          <a:fillRef idx="3">
            <a:schemeClr val="accent4"/>
          </a:fillRef>
          <a:effectRef idx="3">
            <a:schemeClr val="accent4"/>
          </a:effectRef>
          <a:fontRef idx="minor">
            <a:schemeClr val="lt1"/>
          </a:fontRef>
        </dgm:style>
      </dgm:prSet>
      <dgm:spPr/>
      <dgm:t>
        <a:bodyPr anchor="b" anchorCtr="0"/>
        <a:lstStyle/>
        <a:p>
          <a:pPr marL="171450" lvl="1" indent="0" algn="l" defTabSz="800100">
            <a:lnSpc>
              <a:spcPct val="90000"/>
            </a:lnSpc>
            <a:spcBef>
              <a:spcPct val="0"/>
            </a:spcBef>
            <a:spcAft>
              <a:spcPct val="15000"/>
            </a:spcAft>
          </a:pPr>
          <a:endParaRPr lang="en-US" sz="1800" kern="1200"/>
        </a:p>
      </dgm:t>
    </dgm:pt>
    <dgm:pt modelId="{B9126060-C631-455C-AADE-C4AEFF26F64C}" type="sibTrans" cxnId="{4707DDA4-536B-43AB-B99A-636AF7A88748}">
      <dgm:prSet/>
      <dgm:spPr/>
      <dgm:t>
        <a:bodyPr/>
        <a:lstStyle/>
        <a:p>
          <a:endParaRPr lang="en-US"/>
        </a:p>
      </dgm:t>
    </dgm:pt>
    <dgm:pt modelId="{30DD1452-D814-4F32-BAB9-0B564B36EC17}" type="parTrans" cxnId="{4707DDA4-536B-43AB-B99A-636AF7A88748}">
      <dgm:prSet/>
      <dgm:spPr/>
      <dgm:t>
        <a:bodyPr/>
        <a:lstStyle/>
        <a:p>
          <a:endParaRPr lang="en-US"/>
        </a:p>
      </dgm:t>
    </dgm:pt>
    <dgm:pt modelId="{7C48D17A-6959-444F-8C55-AC23D2947C7E}">
      <dgm:prSet custT="1">
        <dgm:style>
          <a:lnRef idx="0">
            <a:schemeClr val="accent4"/>
          </a:lnRef>
          <a:fillRef idx="3">
            <a:schemeClr val="accent4"/>
          </a:fillRef>
          <a:effectRef idx="3">
            <a:schemeClr val="accent4"/>
          </a:effectRef>
          <a:fontRef idx="minor">
            <a:schemeClr val="lt1"/>
          </a:fontRef>
        </dgm:style>
      </dgm:prSet>
      <dgm:spPr/>
      <dgm:t>
        <a:bodyPr anchor="b" anchorCtr="0"/>
        <a:lstStyle/>
        <a:p>
          <a:pPr marL="0" lvl="0" indent="0" algn="l" defTabSz="2133600" rtl="0">
            <a:lnSpc>
              <a:spcPct val="90000"/>
            </a:lnSpc>
            <a:spcBef>
              <a:spcPct val="0"/>
            </a:spcBef>
            <a:spcAft>
              <a:spcPct val="35000"/>
            </a:spcAft>
            <a:buNone/>
          </a:pPr>
          <a:r>
            <a:rPr lang="en-US" sz="2000" b="1" kern="1200" cap="none" spc="0">
              <a:ln>
                <a:solidFill>
                  <a:srgbClr val="0E2841">
                    <a:lumMod val="50000"/>
                    <a:lumOff val="50000"/>
                  </a:srgbClr>
                </a:solidFill>
              </a:ln>
              <a:solidFill>
                <a:prstClr val="white"/>
              </a:solidFill>
              <a:effectLst/>
              <a:latin typeface="Cooper Black" panose="0208090404030B020404" pitchFamily="18" charset="0"/>
              <a:ea typeface="+mn-ea"/>
              <a:cs typeface="+mn-cs"/>
            </a:rPr>
            <a:t>The result of classification will be displayed on the app screen</a:t>
          </a:r>
        </a:p>
      </dgm:t>
    </dgm:pt>
    <dgm:pt modelId="{46799845-861B-4300-AA07-26CEF1B63F5D}" type="sibTrans" cxnId="{90DA0A40-7FAC-4669-A45A-45B178D041C5}">
      <dgm:prSet/>
      <dgm:spPr/>
      <dgm:t>
        <a:bodyPr/>
        <a:lstStyle/>
        <a:p>
          <a:endParaRPr lang="en-US"/>
        </a:p>
      </dgm:t>
    </dgm:pt>
    <dgm:pt modelId="{727BB832-101C-4FAE-B84E-61C69DAD2889}" type="parTrans" cxnId="{90DA0A40-7FAC-4669-A45A-45B178D041C5}">
      <dgm:prSet/>
      <dgm:spPr/>
      <dgm:t>
        <a:bodyPr/>
        <a:lstStyle/>
        <a:p>
          <a:endParaRPr lang="en-US"/>
        </a:p>
      </dgm:t>
    </dgm:pt>
    <dgm:pt modelId="{35441E2D-A7D5-4979-BEC8-4960177E05A6}" type="pres">
      <dgm:prSet presAssocID="{38E48399-AA47-4D22-B0B7-192BC5172D9A}" presName="Name0" presStyleCnt="0">
        <dgm:presLayoutVars>
          <dgm:dir/>
          <dgm:animLvl val="lvl"/>
          <dgm:resizeHandles val="exact"/>
        </dgm:presLayoutVars>
      </dgm:prSet>
      <dgm:spPr/>
    </dgm:pt>
    <dgm:pt modelId="{12F2236A-99E1-44E9-ACE9-58C68042D738}" type="pres">
      <dgm:prSet presAssocID="{38E48399-AA47-4D22-B0B7-192BC5172D9A}" presName="tSp" presStyleCnt="0"/>
      <dgm:spPr/>
    </dgm:pt>
    <dgm:pt modelId="{DB73477E-266C-4DC9-8A33-631A1144CD1C}" type="pres">
      <dgm:prSet presAssocID="{38E48399-AA47-4D22-B0B7-192BC5172D9A}" presName="bSp" presStyleCnt="0"/>
      <dgm:spPr/>
    </dgm:pt>
    <dgm:pt modelId="{B51AC96A-A721-426C-9464-FE49EB3B9142}" type="pres">
      <dgm:prSet presAssocID="{38E48399-AA47-4D22-B0B7-192BC5172D9A}" presName="process" presStyleCnt="0"/>
      <dgm:spPr/>
    </dgm:pt>
    <dgm:pt modelId="{6F26BDD4-D7D6-4F07-B5B9-D214985790BC}" type="pres">
      <dgm:prSet presAssocID="{270C5390-8A4F-462A-ACF6-3DC2E82D7FFC}" presName="composite1" presStyleCnt="0"/>
      <dgm:spPr/>
    </dgm:pt>
    <dgm:pt modelId="{DC774131-D901-4921-BF8D-5B34922D26D8}" type="pres">
      <dgm:prSet presAssocID="{270C5390-8A4F-462A-ACF6-3DC2E82D7FFC}" presName="dummyNode1" presStyleLbl="node1" presStyleIdx="0" presStyleCnt="3"/>
      <dgm:spPr/>
    </dgm:pt>
    <dgm:pt modelId="{B468730F-4AAD-4431-8CC1-D221DFEDA678}" type="pres">
      <dgm:prSet presAssocID="{270C5390-8A4F-462A-ACF6-3DC2E82D7FFC}" presName="childNode1" presStyleLbl="bgAcc1" presStyleIdx="0" presStyleCnt="3" custScaleX="156565" custScaleY="107024">
        <dgm:presLayoutVars>
          <dgm:bulletEnabled val="1"/>
        </dgm:presLayoutVars>
      </dgm:prSet>
      <dgm:spPr/>
    </dgm:pt>
    <dgm:pt modelId="{4FCD15FE-C330-47F0-A888-11F79A444836}" type="pres">
      <dgm:prSet presAssocID="{270C5390-8A4F-462A-ACF6-3DC2E82D7FFC}" presName="childNode1tx" presStyleLbl="bgAcc1" presStyleIdx="0" presStyleCnt="3">
        <dgm:presLayoutVars>
          <dgm:bulletEnabled val="1"/>
        </dgm:presLayoutVars>
      </dgm:prSet>
      <dgm:spPr/>
    </dgm:pt>
    <dgm:pt modelId="{84DA6A28-09AE-43B3-A542-D2720D85031D}" type="pres">
      <dgm:prSet presAssocID="{270C5390-8A4F-462A-ACF6-3DC2E82D7FFC}" presName="parentNode1" presStyleLbl="node1" presStyleIdx="0" presStyleCnt="3" custLinFactNeighborY="28926">
        <dgm:presLayoutVars>
          <dgm:chMax val="1"/>
          <dgm:bulletEnabled val="1"/>
        </dgm:presLayoutVars>
      </dgm:prSet>
      <dgm:spPr/>
    </dgm:pt>
    <dgm:pt modelId="{F995A2A0-5212-423B-B768-7E89C9546009}" type="pres">
      <dgm:prSet presAssocID="{270C5390-8A4F-462A-ACF6-3DC2E82D7FFC}" presName="connSite1" presStyleCnt="0"/>
      <dgm:spPr/>
    </dgm:pt>
    <dgm:pt modelId="{83285696-F3FF-496F-9C7A-3201C2D4612E}" type="pres">
      <dgm:prSet presAssocID="{CA20F041-0533-4CAA-8BF5-16F8F8F35311}" presName="Name9" presStyleLbl="sibTrans2D1" presStyleIdx="0" presStyleCnt="2"/>
      <dgm:spPr/>
    </dgm:pt>
    <dgm:pt modelId="{54FF7D67-E84F-4203-B5B5-8152CBA87C57}" type="pres">
      <dgm:prSet presAssocID="{5D1AB5ED-B7E3-400F-9FB6-93C0F6910ABF}" presName="composite2" presStyleCnt="0"/>
      <dgm:spPr/>
    </dgm:pt>
    <dgm:pt modelId="{B8B07D94-737B-48DB-819D-FA0713A6D272}" type="pres">
      <dgm:prSet presAssocID="{5D1AB5ED-B7E3-400F-9FB6-93C0F6910ABF}" presName="dummyNode2" presStyleLbl="node1" presStyleIdx="0" presStyleCnt="3"/>
      <dgm:spPr/>
    </dgm:pt>
    <dgm:pt modelId="{2C61EB1C-E5BD-4010-8E2E-F37AE86DF960}" type="pres">
      <dgm:prSet presAssocID="{5D1AB5ED-B7E3-400F-9FB6-93C0F6910ABF}" presName="childNode2" presStyleLbl="bgAcc1" presStyleIdx="1" presStyleCnt="3" custScaleX="149156">
        <dgm:presLayoutVars>
          <dgm:bulletEnabled val="1"/>
        </dgm:presLayoutVars>
      </dgm:prSet>
      <dgm:spPr/>
    </dgm:pt>
    <dgm:pt modelId="{A841E7C2-F7C2-4E79-AE8F-D1B4DD45A50F}" type="pres">
      <dgm:prSet presAssocID="{5D1AB5ED-B7E3-400F-9FB6-93C0F6910ABF}" presName="childNode2tx" presStyleLbl="bgAcc1" presStyleIdx="1" presStyleCnt="3">
        <dgm:presLayoutVars>
          <dgm:bulletEnabled val="1"/>
        </dgm:presLayoutVars>
      </dgm:prSet>
      <dgm:spPr/>
    </dgm:pt>
    <dgm:pt modelId="{39E5C517-D259-4ADB-9B26-B7872C5E8DEB}" type="pres">
      <dgm:prSet presAssocID="{5D1AB5ED-B7E3-400F-9FB6-93C0F6910ABF}" presName="parentNode2" presStyleLbl="node1" presStyleIdx="1" presStyleCnt="3" custScaleX="136609">
        <dgm:presLayoutVars>
          <dgm:chMax val="0"/>
          <dgm:bulletEnabled val="1"/>
        </dgm:presLayoutVars>
      </dgm:prSet>
      <dgm:spPr/>
    </dgm:pt>
    <dgm:pt modelId="{EEFDCC9F-FAD4-40A9-B62E-3A09FE8ADB58}" type="pres">
      <dgm:prSet presAssocID="{5D1AB5ED-B7E3-400F-9FB6-93C0F6910ABF}" presName="connSite2" presStyleCnt="0"/>
      <dgm:spPr/>
    </dgm:pt>
    <dgm:pt modelId="{EAB54B50-E961-4688-A9E3-07F713BE9A48}" type="pres">
      <dgm:prSet presAssocID="{94363753-3231-4974-9801-A8935A267B14}" presName="Name18" presStyleLbl="sibTrans2D1" presStyleIdx="1" presStyleCnt="2" custScaleX="106681"/>
      <dgm:spPr/>
    </dgm:pt>
    <dgm:pt modelId="{70A76378-498A-4A43-8ECB-545526D3415A}" type="pres">
      <dgm:prSet presAssocID="{91F67668-5C1B-4ED4-90E6-0E3F3AD9AF40}" presName="composite1" presStyleCnt="0"/>
      <dgm:spPr/>
    </dgm:pt>
    <dgm:pt modelId="{475BA346-7E10-4F11-8428-AFBE7B020FA0}" type="pres">
      <dgm:prSet presAssocID="{91F67668-5C1B-4ED4-90E6-0E3F3AD9AF40}" presName="dummyNode1" presStyleLbl="node1" presStyleIdx="1" presStyleCnt="3"/>
      <dgm:spPr/>
    </dgm:pt>
    <dgm:pt modelId="{E1FA5046-7FF2-44E5-8B65-52D27817369A}" type="pres">
      <dgm:prSet presAssocID="{91F67668-5C1B-4ED4-90E6-0E3F3AD9AF40}" presName="childNode1" presStyleLbl="bgAcc1" presStyleIdx="2" presStyleCnt="3" custScaleX="170388">
        <dgm:presLayoutVars>
          <dgm:bulletEnabled val="1"/>
        </dgm:presLayoutVars>
      </dgm:prSet>
      <dgm:spPr/>
    </dgm:pt>
    <dgm:pt modelId="{AD7E48D6-3712-4050-81A7-8F2B79E276AC}" type="pres">
      <dgm:prSet presAssocID="{91F67668-5C1B-4ED4-90E6-0E3F3AD9AF40}" presName="childNode1tx" presStyleLbl="bgAcc1" presStyleIdx="2" presStyleCnt="3">
        <dgm:presLayoutVars>
          <dgm:bulletEnabled val="1"/>
        </dgm:presLayoutVars>
      </dgm:prSet>
      <dgm:spPr/>
    </dgm:pt>
    <dgm:pt modelId="{3162D944-1032-4204-90F0-3F75AEBDB204}" type="pres">
      <dgm:prSet presAssocID="{91F67668-5C1B-4ED4-90E6-0E3F3AD9AF40}" presName="parentNode1" presStyleLbl="node1" presStyleIdx="2" presStyleCnt="3">
        <dgm:presLayoutVars>
          <dgm:chMax val="1"/>
          <dgm:bulletEnabled val="1"/>
        </dgm:presLayoutVars>
      </dgm:prSet>
      <dgm:spPr/>
    </dgm:pt>
    <dgm:pt modelId="{8389A6DA-868F-4D92-B3C6-42CD36E4BE8D}" type="pres">
      <dgm:prSet presAssocID="{91F67668-5C1B-4ED4-90E6-0E3F3AD9AF40}" presName="connSite1" presStyleCnt="0"/>
      <dgm:spPr/>
    </dgm:pt>
  </dgm:ptLst>
  <dgm:cxnLst>
    <dgm:cxn modelId="{ABF23807-7548-47D4-B73F-5753534FBD3D}" type="presOf" srcId="{56F2CCFA-9FF4-4AAF-812E-BB9395F1B7CC}" destId="{2C61EB1C-E5BD-4010-8E2E-F37AE86DF960}" srcOrd="0" destOrd="0" presId="urn:microsoft.com/office/officeart/2005/8/layout/hProcess4"/>
    <dgm:cxn modelId="{C7BF8418-26AA-4B71-971D-F6355507A6F1}" type="presOf" srcId="{94363753-3231-4974-9801-A8935A267B14}" destId="{EAB54B50-E961-4688-A9E3-07F713BE9A48}" srcOrd="0" destOrd="0" presId="urn:microsoft.com/office/officeart/2005/8/layout/hProcess4"/>
    <dgm:cxn modelId="{CE6F951A-EC24-49A4-B3CF-BEFF2C2C9B74}" srcId="{5D1AB5ED-B7E3-400F-9FB6-93C0F6910ABF}" destId="{56F2CCFA-9FF4-4AAF-812E-BB9395F1B7CC}" srcOrd="0" destOrd="0" parTransId="{7FE2C164-152D-4D16-96B9-6CE923F7A38A}" sibTransId="{7E3396D4-6774-4F9E-A679-D726CCD54BB6}"/>
    <dgm:cxn modelId="{6D71BF1C-7E4F-4AA4-928E-D5212D3D36C6}" type="presOf" srcId="{91F67668-5C1B-4ED4-90E6-0E3F3AD9AF40}" destId="{3162D944-1032-4204-90F0-3F75AEBDB204}" srcOrd="0" destOrd="0" presId="urn:microsoft.com/office/officeart/2005/8/layout/hProcess4"/>
    <dgm:cxn modelId="{79A9F523-C5A0-479D-980F-361B117134E1}" type="presOf" srcId="{7C48D17A-6959-444F-8C55-AC23D2947C7E}" destId="{AD7E48D6-3712-4050-81A7-8F2B79E276AC}" srcOrd="1" destOrd="2" presId="urn:microsoft.com/office/officeart/2005/8/layout/hProcess4"/>
    <dgm:cxn modelId="{90DA0A40-7FAC-4669-A45A-45B178D041C5}" srcId="{91F67668-5C1B-4ED4-90E6-0E3F3AD9AF40}" destId="{7C48D17A-6959-444F-8C55-AC23D2947C7E}" srcOrd="2" destOrd="0" parTransId="{727BB832-101C-4FAE-B84E-61C69DAD2889}" sibTransId="{46799845-861B-4300-AA07-26CEF1B63F5D}"/>
    <dgm:cxn modelId="{2AE5115B-73AF-4A83-8CE6-91D14609604A}" type="presOf" srcId="{2D825FD4-974A-4B78-9433-E0E712DD974E}" destId="{E1FA5046-7FF2-44E5-8B65-52D27817369A}" srcOrd="0" destOrd="0" presId="urn:microsoft.com/office/officeart/2005/8/layout/hProcess4"/>
    <dgm:cxn modelId="{DA737261-8C35-450D-A388-3E6AEC378F01}" type="presOf" srcId="{460C06E9-E1DA-4F19-A635-24452A31D62D}" destId="{B468730F-4AAD-4431-8CC1-D221DFEDA678}" srcOrd="0" destOrd="0" presId="urn:microsoft.com/office/officeart/2005/8/layout/hProcess4"/>
    <dgm:cxn modelId="{C565444F-62AD-4EF5-AC73-23DD2AF83A99}" srcId="{38E48399-AA47-4D22-B0B7-192BC5172D9A}" destId="{91F67668-5C1B-4ED4-90E6-0E3F3AD9AF40}" srcOrd="2" destOrd="0" parTransId="{7E633E59-6810-4FBE-B2A7-B459EDA56FC8}" sibTransId="{BDD5C1ED-8DAE-4ADF-95FB-2F70EC4EDC17}"/>
    <dgm:cxn modelId="{2A2DC050-28F2-4A57-9F0B-C80B8FBF2391}" srcId="{91F67668-5C1B-4ED4-90E6-0E3F3AD9AF40}" destId="{2D825FD4-974A-4B78-9433-E0E712DD974E}" srcOrd="0" destOrd="0" parTransId="{251102A1-B7CA-4F88-8856-2E5E162B93BB}" sibTransId="{E80A4346-5114-4666-9DA0-69496EBF343B}"/>
    <dgm:cxn modelId="{1DB12985-D741-442E-9BF3-376592DF2CB5}" type="presOf" srcId="{CA20F041-0533-4CAA-8BF5-16F8F8F35311}" destId="{83285696-F3FF-496F-9C7A-3201C2D4612E}" srcOrd="0" destOrd="0" presId="urn:microsoft.com/office/officeart/2005/8/layout/hProcess4"/>
    <dgm:cxn modelId="{A8098A87-D8D5-4078-AD1F-7382C87931C2}" type="presOf" srcId="{B6EABAE4-39E6-4AE6-803A-BC21BA4AD516}" destId="{AD7E48D6-3712-4050-81A7-8F2B79E276AC}" srcOrd="1" destOrd="1" presId="urn:microsoft.com/office/officeart/2005/8/layout/hProcess4"/>
    <dgm:cxn modelId="{4707DDA4-536B-43AB-B99A-636AF7A88748}" srcId="{91F67668-5C1B-4ED4-90E6-0E3F3AD9AF40}" destId="{B6EABAE4-39E6-4AE6-803A-BC21BA4AD516}" srcOrd="1" destOrd="0" parTransId="{30DD1452-D814-4F32-BAB9-0B564B36EC17}" sibTransId="{B9126060-C631-455C-AADE-C4AEFF26F64C}"/>
    <dgm:cxn modelId="{92C8EDAB-E907-47CB-A8FE-0C1282E5F850}" type="presOf" srcId="{270C5390-8A4F-462A-ACF6-3DC2E82D7FFC}" destId="{84DA6A28-09AE-43B3-A542-D2720D85031D}" srcOrd="0" destOrd="0" presId="urn:microsoft.com/office/officeart/2005/8/layout/hProcess4"/>
    <dgm:cxn modelId="{535D26AF-081B-489B-A8E2-814FF8E5DFF2}" type="presOf" srcId="{38E48399-AA47-4D22-B0B7-192BC5172D9A}" destId="{35441E2D-A7D5-4979-BEC8-4960177E05A6}" srcOrd="0" destOrd="0" presId="urn:microsoft.com/office/officeart/2005/8/layout/hProcess4"/>
    <dgm:cxn modelId="{C69D6EBB-82FD-42AD-8FC5-67DCD9AAE95B}" type="presOf" srcId="{7C48D17A-6959-444F-8C55-AC23D2947C7E}" destId="{E1FA5046-7FF2-44E5-8B65-52D27817369A}" srcOrd="0" destOrd="2" presId="urn:microsoft.com/office/officeart/2005/8/layout/hProcess4"/>
    <dgm:cxn modelId="{2AF7F9BC-8DE0-42DD-B242-4F0CAC8AE819}" type="presOf" srcId="{2D825FD4-974A-4B78-9433-E0E712DD974E}" destId="{AD7E48D6-3712-4050-81A7-8F2B79E276AC}" srcOrd="1" destOrd="0" presId="urn:microsoft.com/office/officeart/2005/8/layout/hProcess4"/>
    <dgm:cxn modelId="{2744F9C2-23B3-42BF-B117-E06DBA2DCD45}" srcId="{38E48399-AA47-4D22-B0B7-192BC5172D9A}" destId="{5D1AB5ED-B7E3-400F-9FB6-93C0F6910ABF}" srcOrd="1" destOrd="0" parTransId="{32E87A77-DE19-4085-BB3E-378BAE580EF1}" sibTransId="{94363753-3231-4974-9801-A8935A267B14}"/>
    <dgm:cxn modelId="{84A389CB-B302-4C84-9263-1BA76136ADEB}" type="presOf" srcId="{B6EABAE4-39E6-4AE6-803A-BC21BA4AD516}" destId="{E1FA5046-7FF2-44E5-8B65-52D27817369A}" srcOrd="0" destOrd="1" presId="urn:microsoft.com/office/officeart/2005/8/layout/hProcess4"/>
    <dgm:cxn modelId="{F4C6F6CF-8A26-4B32-A783-F53605D1E642}" srcId="{270C5390-8A4F-462A-ACF6-3DC2E82D7FFC}" destId="{460C06E9-E1DA-4F19-A635-24452A31D62D}" srcOrd="0" destOrd="0" parTransId="{41364A2A-9511-4FEB-883B-83F4D62946E8}" sibTransId="{217C14FA-D08B-4923-B89D-61C33A263CC5}"/>
    <dgm:cxn modelId="{2E82C0E1-E5C3-4CD7-81E2-DE28ECF584A6}" type="presOf" srcId="{460C06E9-E1DA-4F19-A635-24452A31D62D}" destId="{4FCD15FE-C330-47F0-A888-11F79A444836}" srcOrd="1" destOrd="0" presId="urn:microsoft.com/office/officeart/2005/8/layout/hProcess4"/>
    <dgm:cxn modelId="{6B9D14E7-0D5E-44CB-A33C-84BC847644D4}" type="presOf" srcId="{5D1AB5ED-B7E3-400F-9FB6-93C0F6910ABF}" destId="{39E5C517-D259-4ADB-9B26-B7872C5E8DEB}" srcOrd="0" destOrd="0" presId="urn:microsoft.com/office/officeart/2005/8/layout/hProcess4"/>
    <dgm:cxn modelId="{86DA06F1-4652-4C43-A703-46D0D977C0A4}" type="presOf" srcId="{56F2CCFA-9FF4-4AAF-812E-BB9395F1B7CC}" destId="{A841E7C2-F7C2-4E79-AE8F-D1B4DD45A50F}" srcOrd="1" destOrd="0" presId="urn:microsoft.com/office/officeart/2005/8/layout/hProcess4"/>
    <dgm:cxn modelId="{3D24A7F4-A447-44D7-A935-7373A51BA15D}" srcId="{38E48399-AA47-4D22-B0B7-192BC5172D9A}" destId="{270C5390-8A4F-462A-ACF6-3DC2E82D7FFC}" srcOrd="0" destOrd="0" parTransId="{0DD50FF7-9AB9-4F99-AF1E-9909AFA538FF}" sibTransId="{CA20F041-0533-4CAA-8BF5-16F8F8F35311}"/>
    <dgm:cxn modelId="{8E0CDDFF-D77D-4E94-A113-E4DDC819DE40}" type="presParOf" srcId="{35441E2D-A7D5-4979-BEC8-4960177E05A6}" destId="{12F2236A-99E1-44E9-ACE9-58C68042D738}" srcOrd="0" destOrd="0" presId="urn:microsoft.com/office/officeart/2005/8/layout/hProcess4"/>
    <dgm:cxn modelId="{260B0007-643D-40B1-95E9-C8A0BC4207EF}" type="presParOf" srcId="{35441E2D-A7D5-4979-BEC8-4960177E05A6}" destId="{DB73477E-266C-4DC9-8A33-631A1144CD1C}" srcOrd="1" destOrd="0" presId="urn:microsoft.com/office/officeart/2005/8/layout/hProcess4"/>
    <dgm:cxn modelId="{A90FEDBA-7A77-4193-8EE3-7AD87EE6ECB2}" type="presParOf" srcId="{35441E2D-A7D5-4979-BEC8-4960177E05A6}" destId="{B51AC96A-A721-426C-9464-FE49EB3B9142}" srcOrd="2" destOrd="0" presId="urn:microsoft.com/office/officeart/2005/8/layout/hProcess4"/>
    <dgm:cxn modelId="{40B4A180-A8C8-4871-BEC1-F192D70FFBB3}" type="presParOf" srcId="{B51AC96A-A721-426C-9464-FE49EB3B9142}" destId="{6F26BDD4-D7D6-4F07-B5B9-D214985790BC}" srcOrd="0" destOrd="0" presId="urn:microsoft.com/office/officeart/2005/8/layout/hProcess4"/>
    <dgm:cxn modelId="{4DE8F8A7-4EF7-4CDD-AD89-B43E5F2B1546}" type="presParOf" srcId="{6F26BDD4-D7D6-4F07-B5B9-D214985790BC}" destId="{DC774131-D901-4921-BF8D-5B34922D26D8}" srcOrd="0" destOrd="0" presId="urn:microsoft.com/office/officeart/2005/8/layout/hProcess4"/>
    <dgm:cxn modelId="{179F973A-DE78-46F8-94C2-3FDB7B8FFE2B}" type="presParOf" srcId="{6F26BDD4-D7D6-4F07-B5B9-D214985790BC}" destId="{B468730F-4AAD-4431-8CC1-D221DFEDA678}" srcOrd="1" destOrd="0" presId="urn:microsoft.com/office/officeart/2005/8/layout/hProcess4"/>
    <dgm:cxn modelId="{A83F3C2D-ABDC-47E0-8F72-4B587EAEA8A9}" type="presParOf" srcId="{6F26BDD4-D7D6-4F07-B5B9-D214985790BC}" destId="{4FCD15FE-C330-47F0-A888-11F79A444836}" srcOrd="2" destOrd="0" presId="urn:microsoft.com/office/officeart/2005/8/layout/hProcess4"/>
    <dgm:cxn modelId="{D6899205-5C2B-4C77-9D40-2C4078B9C531}" type="presParOf" srcId="{6F26BDD4-D7D6-4F07-B5B9-D214985790BC}" destId="{84DA6A28-09AE-43B3-A542-D2720D85031D}" srcOrd="3" destOrd="0" presId="urn:microsoft.com/office/officeart/2005/8/layout/hProcess4"/>
    <dgm:cxn modelId="{5ED5B75E-831B-4058-844B-F1DC291B07B4}" type="presParOf" srcId="{6F26BDD4-D7D6-4F07-B5B9-D214985790BC}" destId="{F995A2A0-5212-423B-B768-7E89C9546009}" srcOrd="4" destOrd="0" presId="urn:microsoft.com/office/officeart/2005/8/layout/hProcess4"/>
    <dgm:cxn modelId="{00B15FE7-DA33-4F0B-9B0B-0D4410A19768}" type="presParOf" srcId="{B51AC96A-A721-426C-9464-FE49EB3B9142}" destId="{83285696-F3FF-496F-9C7A-3201C2D4612E}" srcOrd="1" destOrd="0" presId="urn:microsoft.com/office/officeart/2005/8/layout/hProcess4"/>
    <dgm:cxn modelId="{8B55F517-8A07-4195-9C07-2F6F0554CD5C}" type="presParOf" srcId="{B51AC96A-A721-426C-9464-FE49EB3B9142}" destId="{54FF7D67-E84F-4203-B5B5-8152CBA87C57}" srcOrd="2" destOrd="0" presId="urn:microsoft.com/office/officeart/2005/8/layout/hProcess4"/>
    <dgm:cxn modelId="{45EEE94B-D65A-4887-BEAE-3F7E164AC1B8}" type="presParOf" srcId="{54FF7D67-E84F-4203-B5B5-8152CBA87C57}" destId="{B8B07D94-737B-48DB-819D-FA0713A6D272}" srcOrd="0" destOrd="0" presId="urn:microsoft.com/office/officeart/2005/8/layout/hProcess4"/>
    <dgm:cxn modelId="{82EE2937-94E0-4636-99ED-52EE8778A70F}" type="presParOf" srcId="{54FF7D67-E84F-4203-B5B5-8152CBA87C57}" destId="{2C61EB1C-E5BD-4010-8E2E-F37AE86DF960}" srcOrd="1" destOrd="0" presId="urn:microsoft.com/office/officeart/2005/8/layout/hProcess4"/>
    <dgm:cxn modelId="{A9755713-783B-42A9-BE27-8A3EB3156885}" type="presParOf" srcId="{54FF7D67-E84F-4203-B5B5-8152CBA87C57}" destId="{A841E7C2-F7C2-4E79-AE8F-D1B4DD45A50F}" srcOrd="2" destOrd="0" presId="urn:microsoft.com/office/officeart/2005/8/layout/hProcess4"/>
    <dgm:cxn modelId="{801BC61B-F913-4D62-9002-C018B78F52EE}" type="presParOf" srcId="{54FF7D67-E84F-4203-B5B5-8152CBA87C57}" destId="{39E5C517-D259-4ADB-9B26-B7872C5E8DEB}" srcOrd="3" destOrd="0" presId="urn:microsoft.com/office/officeart/2005/8/layout/hProcess4"/>
    <dgm:cxn modelId="{FB3419D4-6BAC-499E-A493-AFF71B0A9F43}" type="presParOf" srcId="{54FF7D67-E84F-4203-B5B5-8152CBA87C57}" destId="{EEFDCC9F-FAD4-40A9-B62E-3A09FE8ADB58}" srcOrd="4" destOrd="0" presId="urn:microsoft.com/office/officeart/2005/8/layout/hProcess4"/>
    <dgm:cxn modelId="{D1B438A3-BBE2-4805-810C-3DB7F4B77C19}" type="presParOf" srcId="{B51AC96A-A721-426C-9464-FE49EB3B9142}" destId="{EAB54B50-E961-4688-A9E3-07F713BE9A48}" srcOrd="3" destOrd="0" presId="urn:microsoft.com/office/officeart/2005/8/layout/hProcess4"/>
    <dgm:cxn modelId="{29F0D9B7-BF15-4F3D-BE13-D60C5812BB47}" type="presParOf" srcId="{B51AC96A-A721-426C-9464-FE49EB3B9142}" destId="{70A76378-498A-4A43-8ECB-545526D3415A}" srcOrd="4" destOrd="0" presId="urn:microsoft.com/office/officeart/2005/8/layout/hProcess4"/>
    <dgm:cxn modelId="{19211187-AC3E-437C-B320-F34EA7374423}" type="presParOf" srcId="{70A76378-498A-4A43-8ECB-545526D3415A}" destId="{475BA346-7E10-4F11-8428-AFBE7B020FA0}" srcOrd="0" destOrd="0" presId="urn:microsoft.com/office/officeart/2005/8/layout/hProcess4"/>
    <dgm:cxn modelId="{9FC6F474-A437-443B-97F3-35CA5ADF54F3}" type="presParOf" srcId="{70A76378-498A-4A43-8ECB-545526D3415A}" destId="{E1FA5046-7FF2-44E5-8B65-52D27817369A}" srcOrd="1" destOrd="0" presId="urn:microsoft.com/office/officeart/2005/8/layout/hProcess4"/>
    <dgm:cxn modelId="{49EBE6EA-7651-41FC-B0C6-707A9EE9AEF5}" type="presParOf" srcId="{70A76378-498A-4A43-8ECB-545526D3415A}" destId="{AD7E48D6-3712-4050-81A7-8F2B79E276AC}" srcOrd="2" destOrd="0" presId="urn:microsoft.com/office/officeart/2005/8/layout/hProcess4"/>
    <dgm:cxn modelId="{8A051BEE-8DBD-4A2B-915F-1D64AE7217CF}" type="presParOf" srcId="{70A76378-498A-4A43-8ECB-545526D3415A}" destId="{3162D944-1032-4204-90F0-3F75AEBDB204}" srcOrd="3" destOrd="0" presId="urn:microsoft.com/office/officeart/2005/8/layout/hProcess4"/>
    <dgm:cxn modelId="{14260315-15D7-4D06-8308-6DC60A80EA24}" type="presParOf" srcId="{70A76378-498A-4A43-8ECB-545526D3415A}" destId="{8389A6DA-868F-4D92-B3C6-42CD36E4BE8D}"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6A91EA9-C462-4775-8511-17AE452DC2B6}" type="doc">
      <dgm:prSet loTypeId="urn:microsoft.com/office/officeart/2011/layout/TabList" loCatId="list" qsTypeId="urn:microsoft.com/office/officeart/2005/8/quickstyle/3d1" qsCatId="3D" csTypeId="urn:microsoft.com/office/officeart/2005/8/colors/accent1_2" csCatId="accent1" phldr="1"/>
      <dgm:spPr/>
      <dgm:t>
        <a:bodyPr/>
        <a:lstStyle/>
        <a:p>
          <a:endParaRPr lang="en-US"/>
        </a:p>
      </dgm:t>
    </dgm:pt>
    <dgm:pt modelId="{C67B6772-015D-443E-AE82-AC0651C9B634}">
      <dgm:prSet custT="1"/>
      <dgm:spPr>
        <a:solidFill>
          <a:srgbClr val="0F9ED5"/>
        </a:solidFill>
        <a:ln>
          <a:noFill/>
        </a:ln>
        <a:effectLst/>
        <a:scene3d>
          <a:camera prst="orthographicFront"/>
          <a:lightRig rig="flat" dir="t"/>
        </a:scene3d>
        <a:sp3d prstMaterial="plastic">
          <a:bevelT w="120900" h="88900"/>
          <a:bevelB w="88900" h="31750" prst="angle"/>
        </a:sp3d>
      </dgm:spPr>
      <dgm:t>
        <a:bodyPr spcFirstLastPara="0" vert="horz" wrap="square" lIns="171450" tIns="171450" rIns="171450" bIns="171450" numCol="1" spcCol="1270" anchor="ctr" anchorCtr="0">
          <a:scene3d>
            <a:camera prst="orthographicFront"/>
            <a:lightRig rig="soft" dir="t">
              <a:rot lat="0" lon="0" rev="15600000"/>
            </a:lightRig>
          </a:scene3d>
          <a:sp3d extrusionH="57150" prstMaterial="softEdge">
            <a:bevelT w="25400" h="38100"/>
          </a:sp3d>
        </a:bodyPr>
        <a:lstStyle/>
        <a:p>
          <a:pPr marL="0" lvl="0" indent="0" algn="ctr" defTabSz="2000250">
            <a:lnSpc>
              <a:spcPct val="90000"/>
            </a:lnSpc>
            <a:spcBef>
              <a:spcPct val="0"/>
            </a:spcBef>
            <a:spcAft>
              <a:spcPct val="35000"/>
            </a:spcAft>
            <a:buNone/>
          </a:pPr>
          <a:r>
            <a:rPr lang="en-US" sz="2000" b="1" kern="1200" cap="none" spc="0">
              <a:ln/>
              <a:solidFill>
                <a:prstClr val="white"/>
              </a:solidFill>
              <a:effectLst/>
              <a:latin typeface="Cooper Black" panose="0208090404030B020404" pitchFamily="18" charset="0"/>
              <a:ea typeface="+mn-ea"/>
              <a:cs typeface="+mn-cs"/>
            </a:rPr>
            <a:t>Take a Photo</a:t>
          </a:r>
        </a:p>
      </dgm:t>
    </dgm:pt>
    <dgm:pt modelId="{8BC7D56B-6A61-4954-8D32-BA5008708149}" type="parTrans" cxnId="{D4668BA4-7AC3-449F-8DB9-809BDD296EB3}">
      <dgm:prSet/>
      <dgm:spPr/>
      <dgm:t>
        <a:bodyPr/>
        <a:lstStyle/>
        <a:p>
          <a:endParaRPr lang="en-US"/>
        </a:p>
      </dgm:t>
    </dgm:pt>
    <dgm:pt modelId="{85368A3C-9C79-459D-B309-EF1732B46AE3}" type="sibTrans" cxnId="{D4668BA4-7AC3-449F-8DB9-809BDD296EB3}">
      <dgm:prSet/>
      <dgm:spPr/>
      <dgm:t>
        <a:bodyPr/>
        <a:lstStyle/>
        <a:p>
          <a:endParaRPr lang="en-US"/>
        </a:p>
      </dgm:t>
    </dgm:pt>
    <dgm:pt modelId="{9AAEAC15-EE96-4DE9-AEEE-A4D1FD16C050}">
      <dgm:prSet custT="1"/>
      <dgm:spPr/>
      <dgm:t>
        <a:bodyPr lIns="182880" anchor="ctr"/>
        <a:lstStyle/>
        <a:p>
          <a:r>
            <a:rPr lang="en-US" sz="2000"/>
            <a:t>This button makes the user able to Capture an image using mobile camera to predict it.</a:t>
          </a:r>
        </a:p>
      </dgm:t>
    </dgm:pt>
    <dgm:pt modelId="{79451EF7-986E-41AF-87BC-7D416F5DC169}" type="parTrans" cxnId="{AB71EB0D-BD57-448E-B9C8-A931B22E7BF1}">
      <dgm:prSet/>
      <dgm:spPr/>
      <dgm:t>
        <a:bodyPr/>
        <a:lstStyle/>
        <a:p>
          <a:endParaRPr lang="en-US"/>
        </a:p>
      </dgm:t>
    </dgm:pt>
    <dgm:pt modelId="{6C470F59-393F-46A8-8B0D-7EE42ADEA5DB}" type="sibTrans" cxnId="{AB71EB0D-BD57-448E-B9C8-A931B22E7BF1}">
      <dgm:prSet/>
      <dgm:spPr/>
      <dgm:t>
        <a:bodyPr/>
        <a:lstStyle/>
        <a:p>
          <a:endParaRPr lang="en-US"/>
        </a:p>
      </dgm:t>
    </dgm:pt>
    <dgm:pt modelId="{36870BD4-F51B-414C-A572-42D99071932E}">
      <dgm:prSet custT="1"/>
      <dgm:spPr>
        <a:solidFill>
          <a:srgbClr val="0F9ED5"/>
        </a:solidFill>
        <a:ln w="12700" cap="flat" cmpd="sng" algn="ctr">
          <a:noFill/>
          <a:prstDash val="solid"/>
          <a:miter lim="800000"/>
        </a:ln>
        <a:effectLst/>
        <a:scene3d>
          <a:camera prst="orthographicFront"/>
          <a:lightRig rig="flat" dir="t"/>
        </a:scene3d>
        <a:sp3d prstMaterial="plastic">
          <a:bevelT w="120900" h="88900"/>
          <a:bevelB w="88900" h="31750" prst="angle"/>
        </a:sp3d>
      </dgm:spPr>
      <dgm:t>
        <a:bodyPr spcFirstLastPara="0" vert="horz" wrap="square" lIns="171450" tIns="171450" rIns="171450" bIns="171450" numCol="1" spcCol="1270" anchor="ctr" anchorCtr="0">
          <a:scene3d>
            <a:camera prst="orthographicFront"/>
            <a:lightRig rig="soft" dir="t">
              <a:rot lat="0" lon="0" rev="15600000"/>
            </a:lightRig>
          </a:scene3d>
          <a:sp3d extrusionH="57150" prstMaterial="softEdge">
            <a:bevelT w="25400" h="38100"/>
          </a:sp3d>
        </a:bodyPr>
        <a:lstStyle/>
        <a:p>
          <a:pPr marL="0" lvl="0" indent="0" algn="ctr" defTabSz="2000250">
            <a:lnSpc>
              <a:spcPct val="90000"/>
            </a:lnSpc>
            <a:spcBef>
              <a:spcPct val="0"/>
            </a:spcBef>
            <a:spcAft>
              <a:spcPct val="35000"/>
            </a:spcAft>
            <a:buNone/>
          </a:pPr>
          <a:r>
            <a:rPr lang="en-US" sz="2000" b="1" kern="1200" cap="none" spc="0">
              <a:ln/>
              <a:solidFill>
                <a:prstClr val="white"/>
              </a:solidFill>
              <a:effectLst/>
              <a:latin typeface="Cooper Black" panose="0208090404030B020404" pitchFamily="18" charset="0"/>
              <a:ea typeface="+mn-ea"/>
              <a:cs typeface="+mn-cs"/>
            </a:rPr>
            <a:t>Upload Media </a:t>
          </a:r>
        </a:p>
      </dgm:t>
    </dgm:pt>
    <dgm:pt modelId="{2525AAA6-FF9C-4FC4-A233-22CD0F9A54DD}" type="parTrans" cxnId="{BE9FE3F2-961C-4130-BF78-98AAF5BCB583}">
      <dgm:prSet/>
      <dgm:spPr/>
      <dgm:t>
        <a:bodyPr/>
        <a:lstStyle/>
        <a:p>
          <a:endParaRPr lang="en-US"/>
        </a:p>
      </dgm:t>
    </dgm:pt>
    <dgm:pt modelId="{CA910448-8AEB-4CEB-A80E-637231744C41}" type="sibTrans" cxnId="{BE9FE3F2-961C-4130-BF78-98AAF5BCB583}">
      <dgm:prSet/>
      <dgm:spPr/>
      <dgm:t>
        <a:bodyPr/>
        <a:lstStyle/>
        <a:p>
          <a:endParaRPr lang="en-US"/>
        </a:p>
      </dgm:t>
    </dgm:pt>
    <dgm:pt modelId="{717747B6-6E71-4679-AEA2-38EC48BB97FC}">
      <dgm:prSet custT="1"/>
      <dgm:spPr/>
      <dgm:t>
        <a:bodyPr lIns="182880" anchor="ctr"/>
        <a:lstStyle/>
        <a:p>
          <a:r>
            <a:rPr lang="en-US" sz="2000"/>
            <a:t>This button makes the user able to upload an image stored in our storage to predict it.</a:t>
          </a:r>
        </a:p>
      </dgm:t>
    </dgm:pt>
    <dgm:pt modelId="{774C6491-9F42-412C-B805-D37BC89FF8E5}" type="parTrans" cxnId="{D35A8F49-EBBB-48A2-A1E6-29B983B60DC4}">
      <dgm:prSet/>
      <dgm:spPr/>
      <dgm:t>
        <a:bodyPr/>
        <a:lstStyle/>
        <a:p>
          <a:endParaRPr lang="en-US"/>
        </a:p>
      </dgm:t>
    </dgm:pt>
    <dgm:pt modelId="{C5D1A4C3-8326-4C59-A2BA-E913E041ED30}" type="sibTrans" cxnId="{D35A8F49-EBBB-48A2-A1E6-29B983B60DC4}">
      <dgm:prSet/>
      <dgm:spPr/>
      <dgm:t>
        <a:bodyPr/>
        <a:lstStyle/>
        <a:p>
          <a:endParaRPr lang="en-US"/>
        </a:p>
      </dgm:t>
    </dgm:pt>
    <dgm:pt modelId="{9C83EEB2-1AE0-43F0-B665-15306420C9FB}" type="pres">
      <dgm:prSet presAssocID="{C6A91EA9-C462-4775-8511-17AE452DC2B6}" presName="Name0" presStyleCnt="0">
        <dgm:presLayoutVars>
          <dgm:chMax/>
          <dgm:chPref val="3"/>
          <dgm:dir/>
          <dgm:animOne val="branch"/>
          <dgm:animLvl val="lvl"/>
        </dgm:presLayoutVars>
      </dgm:prSet>
      <dgm:spPr/>
    </dgm:pt>
    <dgm:pt modelId="{5208017F-1763-420D-B371-4AEAD651BC69}" type="pres">
      <dgm:prSet presAssocID="{C67B6772-015D-443E-AE82-AC0651C9B634}" presName="composite" presStyleCnt="0"/>
      <dgm:spPr/>
    </dgm:pt>
    <dgm:pt modelId="{2215DF49-8ABF-4D26-B843-9C0D3AF19F90}" type="pres">
      <dgm:prSet presAssocID="{C67B6772-015D-443E-AE82-AC0651C9B634}" presName="FirstChild" presStyleLbl="revTx" presStyleIdx="0" presStyleCnt="2">
        <dgm:presLayoutVars>
          <dgm:chMax val="0"/>
          <dgm:chPref val="0"/>
          <dgm:bulletEnabled val="1"/>
        </dgm:presLayoutVars>
      </dgm:prSet>
      <dgm:spPr/>
    </dgm:pt>
    <dgm:pt modelId="{D4BADC88-A8C6-42E1-8693-E35D41CDB592}" type="pres">
      <dgm:prSet presAssocID="{C67B6772-015D-443E-AE82-AC0651C9B634}" presName="Parent" presStyleLbl="alignNode1" presStyleIdx="0" presStyleCnt="2" custScaleX="121967">
        <dgm:presLayoutVars>
          <dgm:chMax val="3"/>
          <dgm:chPref val="3"/>
          <dgm:bulletEnabled val="1"/>
        </dgm:presLayoutVars>
      </dgm:prSet>
      <dgm:spPr>
        <a:xfrm>
          <a:off x="-33834" y="172"/>
          <a:ext cx="1346639" cy="1648179"/>
        </a:xfrm>
        <a:prstGeom prst="round2SameRect">
          <a:avLst>
            <a:gd name="adj1" fmla="val 16670"/>
            <a:gd name="adj2" fmla="val 0"/>
          </a:avLst>
        </a:prstGeom>
      </dgm:spPr>
    </dgm:pt>
    <dgm:pt modelId="{81EE8677-1396-462D-90F3-FCC86EFF2EBE}" type="pres">
      <dgm:prSet presAssocID="{C67B6772-015D-443E-AE82-AC0651C9B634}" presName="Accent" presStyleLbl="parChTrans1D1" presStyleIdx="0" presStyleCnt="2"/>
      <dgm:spPr/>
    </dgm:pt>
    <dgm:pt modelId="{F013AD50-2C54-4FEF-B788-B5894241C775}" type="pres">
      <dgm:prSet presAssocID="{85368A3C-9C79-459D-B309-EF1732B46AE3}" presName="sibTrans" presStyleCnt="0"/>
      <dgm:spPr/>
    </dgm:pt>
    <dgm:pt modelId="{378AAB88-2B17-4E3E-8C25-728B30A59F76}" type="pres">
      <dgm:prSet presAssocID="{36870BD4-F51B-414C-A572-42D99071932E}" presName="composite" presStyleCnt="0"/>
      <dgm:spPr/>
    </dgm:pt>
    <dgm:pt modelId="{7071B2C5-2F98-4CB8-B20C-4FF375929A09}" type="pres">
      <dgm:prSet presAssocID="{36870BD4-F51B-414C-A572-42D99071932E}" presName="FirstChild" presStyleLbl="revTx" presStyleIdx="1" presStyleCnt="2">
        <dgm:presLayoutVars>
          <dgm:chMax val="0"/>
          <dgm:chPref val="0"/>
          <dgm:bulletEnabled val="1"/>
        </dgm:presLayoutVars>
      </dgm:prSet>
      <dgm:spPr/>
    </dgm:pt>
    <dgm:pt modelId="{94FBBE7B-A3F7-409C-8D01-8993357C05FD}" type="pres">
      <dgm:prSet presAssocID="{36870BD4-F51B-414C-A572-42D99071932E}" presName="Parent" presStyleLbl="alignNode1" presStyleIdx="1" presStyleCnt="2" custScaleX="121967">
        <dgm:presLayoutVars>
          <dgm:chMax val="3"/>
          <dgm:chPref val="3"/>
          <dgm:bulletEnabled val="1"/>
        </dgm:presLayoutVars>
      </dgm:prSet>
      <dgm:spPr>
        <a:xfrm>
          <a:off x="-33834" y="1730761"/>
          <a:ext cx="1346639" cy="1648179"/>
        </a:xfrm>
        <a:prstGeom prst="round2SameRect">
          <a:avLst>
            <a:gd name="adj1" fmla="val 16670"/>
            <a:gd name="adj2" fmla="val 0"/>
          </a:avLst>
        </a:prstGeom>
      </dgm:spPr>
    </dgm:pt>
    <dgm:pt modelId="{9318498A-C118-4135-9F50-749F00410312}" type="pres">
      <dgm:prSet presAssocID="{36870BD4-F51B-414C-A572-42D99071932E}" presName="Accent" presStyleLbl="parChTrans1D1" presStyleIdx="1" presStyleCnt="2"/>
      <dgm:spPr/>
    </dgm:pt>
  </dgm:ptLst>
  <dgm:cxnLst>
    <dgm:cxn modelId="{AB71EB0D-BD57-448E-B9C8-A931B22E7BF1}" srcId="{C67B6772-015D-443E-AE82-AC0651C9B634}" destId="{9AAEAC15-EE96-4DE9-AEEE-A4D1FD16C050}" srcOrd="0" destOrd="0" parTransId="{79451EF7-986E-41AF-87BC-7D416F5DC169}" sibTransId="{6C470F59-393F-46A8-8B0D-7EE42ADEA5DB}"/>
    <dgm:cxn modelId="{311D982A-E0D9-4718-8D7F-7CC008A5D17E}" type="presOf" srcId="{C6A91EA9-C462-4775-8511-17AE452DC2B6}" destId="{9C83EEB2-1AE0-43F0-B665-15306420C9FB}" srcOrd="0" destOrd="0" presId="urn:microsoft.com/office/officeart/2011/layout/TabList"/>
    <dgm:cxn modelId="{40F6692F-F678-4C51-847E-A521F85AADE0}" type="presOf" srcId="{717747B6-6E71-4679-AEA2-38EC48BB97FC}" destId="{7071B2C5-2F98-4CB8-B20C-4FF375929A09}" srcOrd="0" destOrd="0" presId="urn:microsoft.com/office/officeart/2011/layout/TabList"/>
    <dgm:cxn modelId="{D35A8F49-EBBB-48A2-A1E6-29B983B60DC4}" srcId="{36870BD4-F51B-414C-A572-42D99071932E}" destId="{717747B6-6E71-4679-AEA2-38EC48BB97FC}" srcOrd="0" destOrd="0" parTransId="{774C6491-9F42-412C-B805-D37BC89FF8E5}" sibTransId="{C5D1A4C3-8326-4C59-A2BA-E913E041ED30}"/>
    <dgm:cxn modelId="{745EFB92-2378-40E1-94B2-47C17650777B}" type="presOf" srcId="{36870BD4-F51B-414C-A572-42D99071932E}" destId="{94FBBE7B-A3F7-409C-8D01-8993357C05FD}" srcOrd="0" destOrd="0" presId="urn:microsoft.com/office/officeart/2011/layout/TabList"/>
    <dgm:cxn modelId="{D4668BA4-7AC3-449F-8DB9-809BDD296EB3}" srcId="{C6A91EA9-C462-4775-8511-17AE452DC2B6}" destId="{C67B6772-015D-443E-AE82-AC0651C9B634}" srcOrd="0" destOrd="0" parTransId="{8BC7D56B-6A61-4954-8D32-BA5008708149}" sibTransId="{85368A3C-9C79-459D-B309-EF1732B46AE3}"/>
    <dgm:cxn modelId="{BFE44AA8-0D1F-41FA-8E1D-DC53F02E4C3C}" type="presOf" srcId="{C67B6772-015D-443E-AE82-AC0651C9B634}" destId="{D4BADC88-A8C6-42E1-8693-E35D41CDB592}" srcOrd="0" destOrd="0" presId="urn:microsoft.com/office/officeart/2011/layout/TabList"/>
    <dgm:cxn modelId="{1319FCEE-A9F4-4B83-8AED-DA504393EE2B}" type="presOf" srcId="{9AAEAC15-EE96-4DE9-AEEE-A4D1FD16C050}" destId="{2215DF49-8ABF-4D26-B843-9C0D3AF19F90}" srcOrd="0" destOrd="0" presId="urn:microsoft.com/office/officeart/2011/layout/TabList"/>
    <dgm:cxn modelId="{BE9FE3F2-961C-4130-BF78-98AAF5BCB583}" srcId="{C6A91EA9-C462-4775-8511-17AE452DC2B6}" destId="{36870BD4-F51B-414C-A572-42D99071932E}" srcOrd="1" destOrd="0" parTransId="{2525AAA6-FF9C-4FC4-A233-22CD0F9A54DD}" sibTransId="{CA910448-8AEB-4CEB-A80E-637231744C41}"/>
    <dgm:cxn modelId="{DAB1B783-DD6B-4D60-BB55-3035B8226ABF}" type="presParOf" srcId="{9C83EEB2-1AE0-43F0-B665-15306420C9FB}" destId="{5208017F-1763-420D-B371-4AEAD651BC69}" srcOrd="0" destOrd="0" presId="urn:microsoft.com/office/officeart/2011/layout/TabList"/>
    <dgm:cxn modelId="{6124FD05-5515-48F4-966B-5ACAF4D2103D}" type="presParOf" srcId="{5208017F-1763-420D-B371-4AEAD651BC69}" destId="{2215DF49-8ABF-4D26-B843-9C0D3AF19F90}" srcOrd="0" destOrd="0" presId="urn:microsoft.com/office/officeart/2011/layout/TabList"/>
    <dgm:cxn modelId="{A1977AB7-514C-4465-AAB0-715F340BEB9C}" type="presParOf" srcId="{5208017F-1763-420D-B371-4AEAD651BC69}" destId="{D4BADC88-A8C6-42E1-8693-E35D41CDB592}" srcOrd="1" destOrd="0" presId="urn:microsoft.com/office/officeart/2011/layout/TabList"/>
    <dgm:cxn modelId="{B90871D3-9CFE-4038-B9DD-7476C5C15124}" type="presParOf" srcId="{5208017F-1763-420D-B371-4AEAD651BC69}" destId="{81EE8677-1396-462D-90F3-FCC86EFF2EBE}" srcOrd="2" destOrd="0" presId="urn:microsoft.com/office/officeart/2011/layout/TabList"/>
    <dgm:cxn modelId="{1C74E50E-D368-463F-90E9-40F601A4C141}" type="presParOf" srcId="{9C83EEB2-1AE0-43F0-B665-15306420C9FB}" destId="{F013AD50-2C54-4FEF-B788-B5894241C775}" srcOrd="1" destOrd="0" presId="urn:microsoft.com/office/officeart/2011/layout/TabList"/>
    <dgm:cxn modelId="{F49F7D51-E082-448D-8081-F6D8C3DF1265}" type="presParOf" srcId="{9C83EEB2-1AE0-43F0-B665-15306420C9FB}" destId="{378AAB88-2B17-4E3E-8C25-728B30A59F76}" srcOrd="2" destOrd="0" presId="urn:microsoft.com/office/officeart/2011/layout/TabList"/>
    <dgm:cxn modelId="{265858BB-8F1E-41FC-96F9-F2293C57B843}" type="presParOf" srcId="{378AAB88-2B17-4E3E-8C25-728B30A59F76}" destId="{7071B2C5-2F98-4CB8-B20C-4FF375929A09}" srcOrd="0" destOrd="0" presId="urn:microsoft.com/office/officeart/2011/layout/TabList"/>
    <dgm:cxn modelId="{5D7F258F-0106-4971-AF01-1D62993CDA44}" type="presParOf" srcId="{378AAB88-2B17-4E3E-8C25-728B30A59F76}" destId="{94FBBE7B-A3F7-409C-8D01-8993357C05FD}" srcOrd="1" destOrd="0" presId="urn:microsoft.com/office/officeart/2011/layout/TabList"/>
    <dgm:cxn modelId="{D613539F-8D00-4D83-86C3-B41BFDAA4C57}" type="presParOf" srcId="{378AAB88-2B17-4E3E-8C25-728B30A59F76}" destId="{9318498A-C118-4135-9F50-749F00410312}"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81B5176-0796-462A-9B5C-C377591BCC3B}"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B41759C2-AE57-4E5D-86AC-3CF77E05CDD5}">
      <dgm:prSet/>
      <dgm:spPr>
        <a:solidFill>
          <a:srgbClr val="0F9ED5"/>
        </a:solidFill>
      </dgm:spPr>
      <dgm:t>
        <a:bodyPr>
          <a:scene3d>
            <a:camera prst="orthographicFront"/>
            <a:lightRig rig="soft" dir="t">
              <a:rot lat="0" lon="0" rev="15600000"/>
            </a:lightRig>
          </a:scene3d>
          <a:sp3d extrusionH="57150" prstMaterial="softEdge">
            <a:bevelT w="25400" h="38100"/>
          </a:sp3d>
        </a:bodyPr>
        <a:lstStyle/>
        <a:p>
          <a:pPr algn="l"/>
          <a:r>
            <a:rPr lang="en-US" b="1" cap="none" spc="0">
              <a:ln/>
              <a:solidFill>
                <a:schemeClr val="bg1"/>
              </a:solidFill>
              <a:effectLst/>
              <a:latin typeface="Cooper Black" panose="0208090404030B020404" pitchFamily="18" charset="0"/>
            </a:rPr>
            <a:t>Mobile App</a:t>
          </a:r>
        </a:p>
      </dgm:t>
    </dgm:pt>
    <dgm:pt modelId="{2F63E7B3-C6AA-44DF-8688-AF6ABCDCAD7C}" type="parTrans" cxnId="{44E122EE-F48D-419A-84F5-BCA5B30D8368}">
      <dgm:prSet/>
      <dgm:spPr/>
      <dgm:t>
        <a:bodyPr/>
        <a:lstStyle/>
        <a:p>
          <a:endParaRPr lang="en-US"/>
        </a:p>
      </dgm:t>
    </dgm:pt>
    <dgm:pt modelId="{9C089870-79D0-4A67-9CC6-07D7AEC67CAE}" type="sibTrans" cxnId="{44E122EE-F48D-419A-84F5-BCA5B30D8368}">
      <dgm:prSet/>
      <dgm:spPr/>
      <dgm:t>
        <a:bodyPr/>
        <a:lstStyle/>
        <a:p>
          <a:endParaRPr lang="en-US"/>
        </a:p>
      </dgm:t>
    </dgm:pt>
    <dgm:pt modelId="{497BD489-2FA9-44BD-95B8-04C3A004B88B}" type="pres">
      <dgm:prSet presAssocID="{081B5176-0796-462A-9B5C-C377591BCC3B}" presName="linear" presStyleCnt="0">
        <dgm:presLayoutVars>
          <dgm:animLvl val="lvl"/>
          <dgm:resizeHandles val="exact"/>
        </dgm:presLayoutVars>
      </dgm:prSet>
      <dgm:spPr/>
    </dgm:pt>
    <dgm:pt modelId="{9E3B0BA9-345D-4971-9D75-E67E2BEB9CFA}" type="pres">
      <dgm:prSet presAssocID="{B41759C2-AE57-4E5D-86AC-3CF77E05CDD5}" presName="parentText" presStyleLbl="node1" presStyleIdx="0" presStyleCnt="1" custScaleY="71610" custLinFactNeighborX="-15004" custLinFactNeighborY="0">
        <dgm:presLayoutVars>
          <dgm:chMax val="0"/>
          <dgm:bulletEnabled val="1"/>
        </dgm:presLayoutVars>
      </dgm:prSet>
      <dgm:spPr/>
    </dgm:pt>
  </dgm:ptLst>
  <dgm:cxnLst>
    <dgm:cxn modelId="{6C5337CC-C392-4348-AA28-8ADAA997AA05}" type="presOf" srcId="{081B5176-0796-462A-9B5C-C377591BCC3B}" destId="{497BD489-2FA9-44BD-95B8-04C3A004B88B}" srcOrd="0" destOrd="0" presId="urn:microsoft.com/office/officeart/2005/8/layout/vList2"/>
    <dgm:cxn modelId="{F1CC7FED-6A88-4E79-8EC1-DF28BDBBDEE2}" type="presOf" srcId="{B41759C2-AE57-4E5D-86AC-3CF77E05CDD5}" destId="{9E3B0BA9-345D-4971-9D75-E67E2BEB9CFA}" srcOrd="0" destOrd="0" presId="urn:microsoft.com/office/officeart/2005/8/layout/vList2"/>
    <dgm:cxn modelId="{44E122EE-F48D-419A-84F5-BCA5B30D8368}" srcId="{081B5176-0796-462A-9B5C-C377591BCC3B}" destId="{B41759C2-AE57-4E5D-86AC-3CF77E05CDD5}" srcOrd="0" destOrd="0" parTransId="{2F63E7B3-C6AA-44DF-8688-AF6ABCDCAD7C}" sibTransId="{9C089870-79D0-4A67-9CC6-07D7AEC67CAE}"/>
    <dgm:cxn modelId="{AEF4B35A-5B90-4ACE-B8BA-5D03C9DCE07D}" type="presParOf" srcId="{497BD489-2FA9-44BD-95B8-04C3A004B88B}" destId="{9E3B0BA9-345D-4971-9D75-E67E2BEB9CFA}" srcOrd="0" destOrd="0" presId="urn:microsoft.com/office/officeart/2005/8/layout/vList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6A91EA9-C462-4775-8511-17AE452DC2B6}" type="doc">
      <dgm:prSet loTypeId="urn:microsoft.com/office/officeart/2011/layout/TabList" loCatId="list" qsTypeId="urn:microsoft.com/office/officeart/2005/8/quickstyle/3d1" qsCatId="3D" csTypeId="urn:microsoft.com/office/officeart/2005/8/colors/accent4_2" csCatId="accent4" phldr="1"/>
      <dgm:spPr/>
      <dgm:t>
        <a:bodyPr/>
        <a:lstStyle/>
        <a:p>
          <a:endParaRPr lang="en-US"/>
        </a:p>
      </dgm:t>
    </dgm:pt>
    <dgm:pt modelId="{9AAEAC15-EE96-4DE9-AEEE-A4D1FD16C050}">
      <dgm:prSet custT="1"/>
      <dgm:spPr/>
      <dgm:t>
        <a:bodyPr lIns="182880" anchor="ctr"/>
        <a:lstStyle/>
        <a:p>
          <a:r>
            <a:rPr lang="en-US" sz="1800" b="1"/>
            <a:t>Upload Another:</a:t>
          </a:r>
        </a:p>
      </dgm:t>
    </dgm:pt>
    <dgm:pt modelId="{79451EF7-986E-41AF-87BC-7D416F5DC169}" type="parTrans" cxnId="{AB71EB0D-BD57-448E-B9C8-A931B22E7BF1}">
      <dgm:prSet/>
      <dgm:spPr/>
      <dgm:t>
        <a:bodyPr/>
        <a:lstStyle/>
        <a:p>
          <a:endParaRPr lang="en-US"/>
        </a:p>
      </dgm:t>
    </dgm:pt>
    <dgm:pt modelId="{6C470F59-393F-46A8-8B0D-7EE42ADEA5DB}" type="sibTrans" cxnId="{AB71EB0D-BD57-448E-B9C8-A931B22E7BF1}">
      <dgm:prSet/>
      <dgm:spPr/>
      <dgm:t>
        <a:bodyPr/>
        <a:lstStyle/>
        <a:p>
          <a:endParaRPr lang="en-US"/>
        </a:p>
      </dgm:t>
    </dgm:pt>
    <dgm:pt modelId="{4C2E0E0A-978C-4F0B-8B70-BD133151EF3F}">
      <dgm:prSet custT="1"/>
      <dgm:spPr/>
      <dgm:t>
        <a:bodyPr anchor="ctr"/>
        <a:lstStyle/>
        <a:p>
          <a:pPr marL="0" lvl="0" indent="0" algn="l" defTabSz="889000">
            <a:lnSpc>
              <a:spcPct val="90000"/>
            </a:lnSpc>
            <a:spcBef>
              <a:spcPct val="0"/>
            </a:spcBef>
            <a:spcAft>
              <a:spcPct val="35000"/>
            </a:spcAft>
            <a:buNone/>
          </a:pPr>
          <a:r>
            <a:rPr lang="en-US" sz="2000" kern="1200">
              <a:latin typeface="Aptos" panose="02110004020202020204"/>
              <a:ea typeface="+mn-ea"/>
              <a:cs typeface="+mn-cs"/>
            </a:rPr>
            <a:t>This button makes the user able to change the photo that was selected</a:t>
          </a:r>
        </a:p>
      </dgm:t>
    </dgm:pt>
    <dgm:pt modelId="{E71E6426-86E6-4F9F-9B4D-69E8B492BF3D}" type="parTrans" cxnId="{A782B035-6337-4A90-92F4-017F94544896}">
      <dgm:prSet/>
      <dgm:spPr/>
      <dgm:t>
        <a:bodyPr/>
        <a:lstStyle/>
        <a:p>
          <a:endParaRPr lang="en-US"/>
        </a:p>
      </dgm:t>
    </dgm:pt>
    <dgm:pt modelId="{47F8FB3F-3A41-4FE3-96B6-61144D429E3B}" type="sibTrans" cxnId="{A782B035-6337-4A90-92F4-017F94544896}">
      <dgm:prSet/>
      <dgm:spPr/>
      <dgm:t>
        <a:bodyPr/>
        <a:lstStyle/>
        <a:p>
          <a:endParaRPr lang="en-US"/>
        </a:p>
      </dgm:t>
    </dgm:pt>
    <dgm:pt modelId="{E6A078B4-0053-4030-9AFD-7DEFCB94124E}">
      <dgm:prSet custT="1"/>
      <dgm:spPr/>
      <dgm:t>
        <a:bodyPr/>
        <a:lstStyle/>
        <a:p>
          <a:pPr>
            <a:buClrTx/>
            <a:buSzPts val="2000"/>
            <a:buFont typeface="Arial" panose="020B0604020202020204" pitchFamily="34" charset="0"/>
            <a:buChar char="•"/>
          </a:pPr>
          <a:r>
            <a:rPr lang="en-US" sz="2000" b="1"/>
            <a:t>Detect class:</a:t>
          </a:r>
          <a:endParaRPr lang="en-US" sz="2000"/>
        </a:p>
      </dgm:t>
    </dgm:pt>
    <dgm:pt modelId="{9425EF85-7558-4177-8B36-8EC2BCD7B3FE}" type="parTrans" cxnId="{E8BB644E-9066-4FAC-8AB4-C5E295F79DCE}">
      <dgm:prSet/>
      <dgm:spPr/>
      <dgm:t>
        <a:bodyPr/>
        <a:lstStyle/>
        <a:p>
          <a:endParaRPr lang="en-US"/>
        </a:p>
      </dgm:t>
    </dgm:pt>
    <dgm:pt modelId="{AFFEB8D7-952B-4C83-BCF4-426964B204C4}" type="sibTrans" cxnId="{E8BB644E-9066-4FAC-8AB4-C5E295F79DCE}">
      <dgm:prSet/>
      <dgm:spPr/>
      <dgm:t>
        <a:bodyPr/>
        <a:lstStyle/>
        <a:p>
          <a:endParaRPr lang="en-US"/>
        </a:p>
      </dgm:t>
    </dgm:pt>
    <dgm:pt modelId="{DC39BBA5-CD8C-4B9D-A8B4-2EB870DA1005}">
      <dgm:prSet custT="1"/>
      <dgm:spPr/>
      <dgm:t>
        <a:bodyPr anchor="ctr"/>
        <a:lstStyle/>
        <a:p>
          <a:pPr marL="0" lvl="0" indent="0" algn="l" defTabSz="889000">
            <a:lnSpc>
              <a:spcPct val="90000"/>
            </a:lnSpc>
            <a:spcBef>
              <a:spcPct val="0"/>
            </a:spcBef>
            <a:spcAft>
              <a:spcPct val="35000"/>
            </a:spcAft>
            <a:buClrTx/>
            <a:buSzPts val="2000"/>
            <a:buFont typeface="Arial" panose="020B0604020202020204" pitchFamily="34" charset="0"/>
            <a:buNone/>
          </a:pPr>
          <a:r>
            <a:rPr lang="en-US" sz="1600" kern="1200">
              <a:latin typeface="Aptos" panose="02110004020202020204"/>
              <a:ea typeface="+mn-ea"/>
              <a:cs typeface="+mn-cs"/>
            </a:rPr>
            <a:t>This button sends the selected Picture to AI model and return the result </a:t>
          </a:r>
          <a:br>
            <a:rPr lang="en-US" sz="1600" kern="1200">
              <a:latin typeface="Aptos" panose="02110004020202020204"/>
              <a:ea typeface="+mn-ea"/>
              <a:cs typeface="+mn-cs"/>
            </a:rPr>
          </a:br>
          <a:r>
            <a:rPr lang="en-US" sz="1600" kern="1200">
              <a:latin typeface="Aptos" panose="02110004020202020204"/>
              <a:ea typeface="+mn-ea"/>
              <a:cs typeface="+mn-cs"/>
            </a:rPr>
            <a:t>1-Prediction : The correct class for the</a:t>
          </a:r>
          <a:br>
            <a:rPr lang="en-US" sz="1600" kern="1200">
              <a:latin typeface="Aptos" panose="02110004020202020204"/>
              <a:ea typeface="+mn-ea"/>
              <a:cs typeface="+mn-cs"/>
            </a:rPr>
          </a:br>
          <a:r>
            <a:rPr lang="en-US" sz="1600" kern="1200">
              <a:latin typeface="Aptos" panose="02110004020202020204"/>
              <a:ea typeface="+mn-ea"/>
              <a:cs typeface="+mn-cs"/>
            </a:rPr>
            <a:t>picture</a:t>
          </a:r>
          <a:br>
            <a:rPr lang="en-US" sz="1600" kern="1200">
              <a:latin typeface="Aptos" panose="02110004020202020204"/>
              <a:ea typeface="+mn-ea"/>
              <a:cs typeface="+mn-cs"/>
            </a:rPr>
          </a:br>
          <a:r>
            <a:rPr lang="en-US" sz="1600" kern="1200">
              <a:latin typeface="Aptos" panose="02110004020202020204"/>
              <a:ea typeface="+mn-ea"/>
              <a:cs typeface="+mn-cs"/>
            </a:rPr>
            <a:t>2-Confidence : The classification confidence rate</a:t>
          </a:r>
        </a:p>
      </dgm:t>
    </dgm:pt>
    <dgm:pt modelId="{4DD0ABB5-E48B-422F-8A0D-F70A7B7FF028}" type="parTrans" cxnId="{C714DBFE-8308-4B8E-BFD6-5CF2B4F65333}">
      <dgm:prSet/>
      <dgm:spPr/>
      <dgm:t>
        <a:bodyPr/>
        <a:lstStyle/>
        <a:p>
          <a:endParaRPr lang="en-US"/>
        </a:p>
      </dgm:t>
    </dgm:pt>
    <dgm:pt modelId="{32964276-363D-4F84-A722-78DF82DB314D}" type="sibTrans" cxnId="{C714DBFE-8308-4B8E-BFD6-5CF2B4F65333}">
      <dgm:prSet/>
      <dgm:spPr/>
      <dgm:t>
        <a:bodyPr/>
        <a:lstStyle/>
        <a:p>
          <a:endParaRPr lang="en-US"/>
        </a:p>
      </dgm:t>
    </dgm:pt>
    <dgm:pt modelId="{6FDF899E-ECF8-4398-8D6D-DDA3F1A731DF}">
      <dgm:prSet custT="1"/>
      <dgm:spPr/>
      <dgm:t>
        <a:bodyPr/>
        <a:lstStyle/>
        <a:p>
          <a:pPr>
            <a:buClrTx/>
            <a:buSzPts val="2000"/>
            <a:buFont typeface="Arial" panose="020B0604020202020204" pitchFamily="34" charset="0"/>
            <a:buChar char="•"/>
          </a:pPr>
          <a:r>
            <a:rPr lang="en-US" sz="2000" b="1"/>
            <a:t>Rock</a:t>
          </a:r>
          <a:r>
            <a:rPr lang="en-US" sz="1500" b="1"/>
            <a:t> </a:t>
          </a:r>
          <a:r>
            <a:rPr lang="en-US" sz="1400" b="1"/>
            <a:t>Information</a:t>
          </a:r>
          <a:endParaRPr lang="en-US" sz="1500" b="1"/>
        </a:p>
      </dgm:t>
    </dgm:pt>
    <dgm:pt modelId="{D5C49310-9654-4D48-BE10-699D6A6E9A78}" type="parTrans" cxnId="{659B3987-E618-49FC-B10C-696BEA1DF4DA}">
      <dgm:prSet/>
      <dgm:spPr/>
      <dgm:t>
        <a:bodyPr/>
        <a:lstStyle/>
        <a:p>
          <a:endParaRPr lang="en-US"/>
        </a:p>
      </dgm:t>
    </dgm:pt>
    <dgm:pt modelId="{3BF054E9-423B-45AC-A439-62B8CD9D9909}" type="sibTrans" cxnId="{659B3987-E618-49FC-B10C-696BEA1DF4DA}">
      <dgm:prSet/>
      <dgm:spPr/>
      <dgm:t>
        <a:bodyPr/>
        <a:lstStyle/>
        <a:p>
          <a:endParaRPr lang="en-US"/>
        </a:p>
      </dgm:t>
    </dgm:pt>
    <dgm:pt modelId="{B882E333-E160-49B1-9924-FA7508015E0F}">
      <dgm:prSet custT="1"/>
      <dgm:spPr/>
      <dgm:t>
        <a:bodyPr anchor="ctr"/>
        <a:lstStyle/>
        <a:p>
          <a:pPr>
            <a:buClrTx/>
            <a:buSzPts val="2000"/>
            <a:buFont typeface="Arial" panose="020B0604020202020204" pitchFamily="34" charset="0"/>
            <a:buNone/>
          </a:pPr>
          <a:r>
            <a:rPr lang="en-US" sz="2000" kern="1200">
              <a:latin typeface="Aptos" panose="02110004020202020204"/>
              <a:ea typeface="+mn-ea"/>
              <a:cs typeface="+mn-cs"/>
            </a:rPr>
            <a:t>When click at this button, more information about the detected mineral will be displayed</a:t>
          </a:r>
        </a:p>
      </dgm:t>
    </dgm:pt>
    <dgm:pt modelId="{6D878247-201A-45E4-BB2B-0EBE25373C6C}" type="parTrans" cxnId="{1AADD0AF-1743-4121-BD3E-146052FA7EBA}">
      <dgm:prSet/>
      <dgm:spPr/>
      <dgm:t>
        <a:bodyPr/>
        <a:lstStyle/>
        <a:p>
          <a:endParaRPr lang="en-US"/>
        </a:p>
      </dgm:t>
    </dgm:pt>
    <dgm:pt modelId="{140D2DA4-22EF-43EA-80CA-23166631B261}" type="sibTrans" cxnId="{1AADD0AF-1743-4121-BD3E-146052FA7EBA}">
      <dgm:prSet/>
      <dgm:spPr/>
      <dgm:t>
        <a:bodyPr/>
        <a:lstStyle/>
        <a:p>
          <a:endParaRPr lang="en-US"/>
        </a:p>
      </dgm:t>
    </dgm:pt>
    <dgm:pt modelId="{9C83EEB2-1AE0-43F0-B665-15306420C9FB}" type="pres">
      <dgm:prSet presAssocID="{C6A91EA9-C462-4775-8511-17AE452DC2B6}" presName="Name0" presStyleCnt="0">
        <dgm:presLayoutVars>
          <dgm:chMax/>
          <dgm:chPref val="3"/>
          <dgm:dir/>
          <dgm:animOne val="branch"/>
          <dgm:animLvl val="lvl"/>
        </dgm:presLayoutVars>
      </dgm:prSet>
      <dgm:spPr/>
    </dgm:pt>
    <dgm:pt modelId="{A22C3805-F997-4E38-96BC-527E93EE26A5}" type="pres">
      <dgm:prSet presAssocID="{9AAEAC15-EE96-4DE9-AEEE-A4D1FD16C050}" presName="composite" presStyleCnt="0"/>
      <dgm:spPr/>
    </dgm:pt>
    <dgm:pt modelId="{EB5266C1-800F-466C-8049-CDDD9051179C}" type="pres">
      <dgm:prSet presAssocID="{9AAEAC15-EE96-4DE9-AEEE-A4D1FD16C050}" presName="FirstChild" presStyleLbl="revTx" presStyleIdx="0" presStyleCnt="3">
        <dgm:presLayoutVars>
          <dgm:chMax val="0"/>
          <dgm:chPref val="0"/>
          <dgm:bulletEnabled val="1"/>
        </dgm:presLayoutVars>
      </dgm:prSet>
      <dgm:spPr/>
    </dgm:pt>
    <dgm:pt modelId="{9E75FD5F-E7D8-4EE5-B5E3-EDCDF609DE6E}" type="pres">
      <dgm:prSet presAssocID="{9AAEAC15-EE96-4DE9-AEEE-A4D1FD16C050}" presName="Parent" presStyleLbl="alignNode1" presStyleIdx="0" presStyleCnt="3">
        <dgm:presLayoutVars>
          <dgm:chMax val="3"/>
          <dgm:chPref val="3"/>
          <dgm:bulletEnabled val="1"/>
        </dgm:presLayoutVars>
      </dgm:prSet>
      <dgm:spPr/>
    </dgm:pt>
    <dgm:pt modelId="{8BD9D4BD-C6A3-45B5-86A9-9239AF11D182}" type="pres">
      <dgm:prSet presAssocID="{9AAEAC15-EE96-4DE9-AEEE-A4D1FD16C050}" presName="Accent" presStyleLbl="parChTrans1D1" presStyleIdx="0" presStyleCnt="3"/>
      <dgm:spPr/>
    </dgm:pt>
    <dgm:pt modelId="{192DD6B3-8606-4900-8E43-AF27563916DF}" type="pres">
      <dgm:prSet presAssocID="{6C470F59-393F-46A8-8B0D-7EE42ADEA5DB}" presName="sibTrans" presStyleCnt="0"/>
      <dgm:spPr/>
    </dgm:pt>
    <dgm:pt modelId="{81DEA20C-DDDD-4B96-BFBA-65D9E97EF7AA}" type="pres">
      <dgm:prSet presAssocID="{E6A078B4-0053-4030-9AFD-7DEFCB94124E}" presName="composite" presStyleCnt="0"/>
      <dgm:spPr/>
    </dgm:pt>
    <dgm:pt modelId="{E85F4CB0-C14F-49FC-9A0A-7860F941AB18}" type="pres">
      <dgm:prSet presAssocID="{E6A078B4-0053-4030-9AFD-7DEFCB94124E}" presName="FirstChild" presStyleLbl="revTx" presStyleIdx="1" presStyleCnt="3">
        <dgm:presLayoutVars>
          <dgm:chMax val="0"/>
          <dgm:chPref val="0"/>
          <dgm:bulletEnabled val="1"/>
        </dgm:presLayoutVars>
      </dgm:prSet>
      <dgm:spPr/>
    </dgm:pt>
    <dgm:pt modelId="{AF2EC59F-7802-4798-B7C9-D5B33F1E636B}" type="pres">
      <dgm:prSet presAssocID="{E6A078B4-0053-4030-9AFD-7DEFCB94124E}" presName="Parent" presStyleLbl="alignNode1" presStyleIdx="1" presStyleCnt="3">
        <dgm:presLayoutVars>
          <dgm:chMax val="3"/>
          <dgm:chPref val="3"/>
          <dgm:bulletEnabled val="1"/>
        </dgm:presLayoutVars>
      </dgm:prSet>
      <dgm:spPr/>
    </dgm:pt>
    <dgm:pt modelId="{222840C3-DA44-41A1-82C7-19776CE62BC8}" type="pres">
      <dgm:prSet presAssocID="{E6A078B4-0053-4030-9AFD-7DEFCB94124E}" presName="Accent" presStyleLbl="parChTrans1D1" presStyleIdx="1" presStyleCnt="3"/>
      <dgm:spPr/>
    </dgm:pt>
    <dgm:pt modelId="{03C93C34-02A7-4ED3-B7DE-CFA91CDCFB53}" type="pres">
      <dgm:prSet presAssocID="{AFFEB8D7-952B-4C83-BCF4-426964B204C4}" presName="sibTrans" presStyleCnt="0"/>
      <dgm:spPr/>
    </dgm:pt>
    <dgm:pt modelId="{7F280A87-FBA2-47BE-871B-E64B8039B8F1}" type="pres">
      <dgm:prSet presAssocID="{6FDF899E-ECF8-4398-8D6D-DDA3F1A731DF}" presName="composite" presStyleCnt="0"/>
      <dgm:spPr/>
    </dgm:pt>
    <dgm:pt modelId="{577F8221-DF99-4B41-97A9-7A63449BDA12}" type="pres">
      <dgm:prSet presAssocID="{6FDF899E-ECF8-4398-8D6D-DDA3F1A731DF}" presName="FirstChild" presStyleLbl="revTx" presStyleIdx="2" presStyleCnt="3">
        <dgm:presLayoutVars>
          <dgm:chMax val="0"/>
          <dgm:chPref val="0"/>
          <dgm:bulletEnabled val="1"/>
        </dgm:presLayoutVars>
      </dgm:prSet>
      <dgm:spPr/>
    </dgm:pt>
    <dgm:pt modelId="{E1F0FA26-DBE8-4CA5-83C0-711F42BE5B3A}" type="pres">
      <dgm:prSet presAssocID="{6FDF899E-ECF8-4398-8D6D-DDA3F1A731DF}" presName="Parent" presStyleLbl="alignNode1" presStyleIdx="2" presStyleCnt="3">
        <dgm:presLayoutVars>
          <dgm:chMax val="3"/>
          <dgm:chPref val="3"/>
          <dgm:bulletEnabled val="1"/>
        </dgm:presLayoutVars>
      </dgm:prSet>
      <dgm:spPr/>
    </dgm:pt>
    <dgm:pt modelId="{CAC6A217-E8E7-4858-84A2-3A426B690F01}" type="pres">
      <dgm:prSet presAssocID="{6FDF899E-ECF8-4398-8D6D-DDA3F1A731DF}" presName="Accent" presStyleLbl="parChTrans1D1" presStyleIdx="2" presStyleCnt="3"/>
      <dgm:spPr/>
    </dgm:pt>
  </dgm:ptLst>
  <dgm:cxnLst>
    <dgm:cxn modelId="{AB71EB0D-BD57-448E-B9C8-A931B22E7BF1}" srcId="{C6A91EA9-C462-4775-8511-17AE452DC2B6}" destId="{9AAEAC15-EE96-4DE9-AEEE-A4D1FD16C050}" srcOrd="0" destOrd="0" parTransId="{79451EF7-986E-41AF-87BC-7D416F5DC169}" sibTransId="{6C470F59-393F-46A8-8B0D-7EE42ADEA5DB}"/>
    <dgm:cxn modelId="{5662D428-A1AC-411C-BF8E-5F6E015ACCF7}" type="presOf" srcId="{6FDF899E-ECF8-4398-8D6D-DDA3F1A731DF}" destId="{E1F0FA26-DBE8-4CA5-83C0-711F42BE5B3A}" srcOrd="0" destOrd="0" presId="urn:microsoft.com/office/officeart/2011/layout/TabList"/>
    <dgm:cxn modelId="{311D982A-E0D9-4718-8D7F-7CC008A5D17E}" type="presOf" srcId="{C6A91EA9-C462-4775-8511-17AE452DC2B6}" destId="{9C83EEB2-1AE0-43F0-B665-15306420C9FB}" srcOrd="0" destOrd="0" presId="urn:microsoft.com/office/officeart/2011/layout/TabList"/>
    <dgm:cxn modelId="{A782B035-6337-4A90-92F4-017F94544896}" srcId="{9AAEAC15-EE96-4DE9-AEEE-A4D1FD16C050}" destId="{4C2E0E0A-978C-4F0B-8B70-BD133151EF3F}" srcOrd="0" destOrd="0" parTransId="{E71E6426-86E6-4F9F-9B4D-69E8B492BF3D}" sibTransId="{47F8FB3F-3A41-4FE3-96B6-61144D429E3B}"/>
    <dgm:cxn modelId="{33C2384C-0932-4D1E-9BA4-81A9828D7994}" type="presOf" srcId="{4C2E0E0A-978C-4F0B-8B70-BD133151EF3F}" destId="{EB5266C1-800F-466C-8049-CDDD9051179C}" srcOrd="0" destOrd="0" presId="urn:microsoft.com/office/officeart/2011/layout/TabList"/>
    <dgm:cxn modelId="{E8BB644E-9066-4FAC-8AB4-C5E295F79DCE}" srcId="{C6A91EA9-C462-4775-8511-17AE452DC2B6}" destId="{E6A078B4-0053-4030-9AFD-7DEFCB94124E}" srcOrd="1" destOrd="0" parTransId="{9425EF85-7558-4177-8B36-8EC2BCD7B3FE}" sibTransId="{AFFEB8D7-952B-4C83-BCF4-426964B204C4}"/>
    <dgm:cxn modelId="{C82F7D55-FAAE-4353-89B2-B573315BFE9B}" type="presOf" srcId="{9AAEAC15-EE96-4DE9-AEEE-A4D1FD16C050}" destId="{9E75FD5F-E7D8-4EE5-B5E3-EDCDF609DE6E}" srcOrd="0" destOrd="0" presId="urn:microsoft.com/office/officeart/2011/layout/TabList"/>
    <dgm:cxn modelId="{3BA62978-CCFE-4FB8-B8C7-BFF46F7EF233}" type="presOf" srcId="{B882E333-E160-49B1-9924-FA7508015E0F}" destId="{577F8221-DF99-4B41-97A9-7A63449BDA12}" srcOrd="0" destOrd="0" presId="urn:microsoft.com/office/officeart/2011/layout/TabList"/>
    <dgm:cxn modelId="{659B3987-E618-49FC-B10C-696BEA1DF4DA}" srcId="{C6A91EA9-C462-4775-8511-17AE452DC2B6}" destId="{6FDF899E-ECF8-4398-8D6D-DDA3F1A731DF}" srcOrd="2" destOrd="0" parTransId="{D5C49310-9654-4D48-BE10-699D6A6E9A78}" sibTransId="{3BF054E9-423B-45AC-A439-62B8CD9D9909}"/>
    <dgm:cxn modelId="{ECA96399-8E34-4568-81CA-F5570188ABE5}" type="presOf" srcId="{DC39BBA5-CD8C-4B9D-A8B4-2EB870DA1005}" destId="{E85F4CB0-C14F-49FC-9A0A-7860F941AB18}" srcOrd="0" destOrd="0" presId="urn:microsoft.com/office/officeart/2011/layout/TabList"/>
    <dgm:cxn modelId="{1AADD0AF-1743-4121-BD3E-146052FA7EBA}" srcId="{6FDF899E-ECF8-4398-8D6D-DDA3F1A731DF}" destId="{B882E333-E160-49B1-9924-FA7508015E0F}" srcOrd="0" destOrd="0" parTransId="{6D878247-201A-45E4-BB2B-0EBE25373C6C}" sibTransId="{140D2DA4-22EF-43EA-80CA-23166631B261}"/>
    <dgm:cxn modelId="{F204A9D6-6DBF-4267-A872-118BBFB01DB1}" type="presOf" srcId="{E6A078B4-0053-4030-9AFD-7DEFCB94124E}" destId="{AF2EC59F-7802-4798-B7C9-D5B33F1E636B}" srcOrd="0" destOrd="0" presId="urn:microsoft.com/office/officeart/2011/layout/TabList"/>
    <dgm:cxn modelId="{C714DBFE-8308-4B8E-BFD6-5CF2B4F65333}" srcId="{E6A078B4-0053-4030-9AFD-7DEFCB94124E}" destId="{DC39BBA5-CD8C-4B9D-A8B4-2EB870DA1005}" srcOrd="0" destOrd="0" parTransId="{4DD0ABB5-E48B-422F-8A0D-F70A7B7FF028}" sibTransId="{32964276-363D-4F84-A722-78DF82DB314D}"/>
    <dgm:cxn modelId="{E8958298-F59B-483E-BE49-4DD5B4D709E5}" type="presParOf" srcId="{9C83EEB2-1AE0-43F0-B665-15306420C9FB}" destId="{A22C3805-F997-4E38-96BC-527E93EE26A5}" srcOrd="0" destOrd="0" presId="urn:microsoft.com/office/officeart/2011/layout/TabList"/>
    <dgm:cxn modelId="{4D51DB64-3E64-48AC-94D7-64E42B30834F}" type="presParOf" srcId="{A22C3805-F997-4E38-96BC-527E93EE26A5}" destId="{EB5266C1-800F-466C-8049-CDDD9051179C}" srcOrd="0" destOrd="0" presId="urn:microsoft.com/office/officeart/2011/layout/TabList"/>
    <dgm:cxn modelId="{6C0C67F2-905D-44A0-8B0D-7DF026F163A0}" type="presParOf" srcId="{A22C3805-F997-4E38-96BC-527E93EE26A5}" destId="{9E75FD5F-E7D8-4EE5-B5E3-EDCDF609DE6E}" srcOrd="1" destOrd="0" presId="urn:microsoft.com/office/officeart/2011/layout/TabList"/>
    <dgm:cxn modelId="{69712449-64A4-412D-9202-5AA5FF8A8408}" type="presParOf" srcId="{A22C3805-F997-4E38-96BC-527E93EE26A5}" destId="{8BD9D4BD-C6A3-45B5-86A9-9239AF11D182}" srcOrd="2" destOrd="0" presId="urn:microsoft.com/office/officeart/2011/layout/TabList"/>
    <dgm:cxn modelId="{F041C6EC-FC6E-4AC8-85E4-F05A898169E8}" type="presParOf" srcId="{9C83EEB2-1AE0-43F0-B665-15306420C9FB}" destId="{192DD6B3-8606-4900-8E43-AF27563916DF}" srcOrd="1" destOrd="0" presId="urn:microsoft.com/office/officeart/2011/layout/TabList"/>
    <dgm:cxn modelId="{760F5BB3-4D57-4E24-9DD6-E7A32A5FE3A3}" type="presParOf" srcId="{9C83EEB2-1AE0-43F0-B665-15306420C9FB}" destId="{81DEA20C-DDDD-4B96-BFBA-65D9E97EF7AA}" srcOrd="2" destOrd="0" presId="urn:microsoft.com/office/officeart/2011/layout/TabList"/>
    <dgm:cxn modelId="{A031685F-AB42-4207-BFB1-65A02ECDD716}" type="presParOf" srcId="{81DEA20C-DDDD-4B96-BFBA-65D9E97EF7AA}" destId="{E85F4CB0-C14F-49FC-9A0A-7860F941AB18}" srcOrd="0" destOrd="0" presId="urn:microsoft.com/office/officeart/2011/layout/TabList"/>
    <dgm:cxn modelId="{CC964E22-047B-40D8-84CF-D922B8F1BE8E}" type="presParOf" srcId="{81DEA20C-DDDD-4B96-BFBA-65D9E97EF7AA}" destId="{AF2EC59F-7802-4798-B7C9-D5B33F1E636B}" srcOrd="1" destOrd="0" presId="urn:microsoft.com/office/officeart/2011/layout/TabList"/>
    <dgm:cxn modelId="{810F3C81-2755-4523-9DF6-6F557AB8C913}" type="presParOf" srcId="{81DEA20C-DDDD-4B96-BFBA-65D9E97EF7AA}" destId="{222840C3-DA44-41A1-82C7-19776CE62BC8}" srcOrd="2" destOrd="0" presId="urn:microsoft.com/office/officeart/2011/layout/TabList"/>
    <dgm:cxn modelId="{5B39B394-F0EC-4366-8C47-866A5361C5B5}" type="presParOf" srcId="{9C83EEB2-1AE0-43F0-B665-15306420C9FB}" destId="{03C93C34-02A7-4ED3-B7DE-CFA91CDCFB53}" srcOrd="3" destOrd="0" presId="urn:microsoft.com/office/officeart/2011/layout/TabList"/>
    <dgm:cxn modelId="{5B8D546A-71A8-4101-A9D3-22EB6256A3CD}" type="presParOf" srcId="{9C83EEB2-1AE0-43F0-B665-15306420C9FB}" destId="{7F280A87-FBA2-47BE-871B-E64B8039B8F1}" srcOrd="4" destOrd="0" presId="urn:microsoft.com/office/officeart/2011/layout/TabList"/>
    <dgm:cxn modelId="{FD16B29A-E520-4FD2-8538-776D1A827F64}" type="presParOf" srcId="{7F280A87-FBA2-47BE-871B-E64B8039B8F1}" destId="{577F8221-DF99-4B41-97A9-7A63449BDA12}" srcOrd="0" destOrd="0" presId="urn:microsoft.com/office/officeart/2011/layout/TabList"/>
    <dgm:cxn modelId="{A4928F7D-B523-4B34-92A7-3B11A214FC14}" type="presParOf" srcId="{7F280A87-FBA2-47BE-871B-E64B8039B8F1}" destId="{E1F0FA26-DBE8-4CA5-83C0-711F42BE5B3A}" srcOrd="1" destOrd="0" presId="urn:microsoft.com/office/officeart/2011/layout/TabList"/>
    <dgm:cxn modelId="{52B699F8-7463-445B-89B6-1F035A3F3AC6}" type="presParOf" srcId="{7F280A87-FBA2-47BE-871B-E64B8039B8F1}" destId="{CAC6A217-E8E7-4858-84A2-3A426B690F01}"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81B5176-0796-462A-9B5C-C377591BCC3B}"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B41759C2-AE57-4E5D-86AC-3CF77E05CDD5}">
      <dgm:prSet/>
      <dgm:spPr>
        <a:solidFill>
          <a:srgbClr val="0F9ED5"/>
        </a:solidFill>
      </dgm:spPr>
      <dgm:t>
        <a:bodyPr>
          <a:scene3d>
            <a:camera prst="orthographicFront"/>
            <a:lightRig rig="soft" dir="t">
              <a:rot lat="0" lon="0" rev="15600000"/>
            </a:lightRig>
          </a:scene3d>
          <a:sp3d extrusionH="57150" prstMaterial="softEdge">
            <a:bevelT w="25400" h="38100"/>
          </a:sp3d>
        </a:bodyPr>
        <a:lstStyle/>
        <a:p>
          <a:pPr algn="l"/>
          <a:r>
            <a:rPr lang="en-US" b="1" cap="none" spc="0">
              <a:ln/>
              <a:solidFill>
                <a:schemeClr val="bg1"/>
              </a:solidFill>
              <a:effectLst/>
              <a:latin typeface="Cooper Black" panose="0208090404030B020404" pitchFamily="18" charset="0"/>
            </a:rPr>
            <a:t>Result Page</a:t>
          </a:r>
        </a:p>
      </dgm:t>
    </dgm:pt>
    <dgm:pt modelId="{2F63E7B3-C6AA-44DF-8688-AF6ABCDCAD7C}" type="parTrans" cxnId="{44E122EE-F48D-419A-84F5-BCA5B30D8368}">
      <dgm:prSet/>
      <dgm:spPr/>
      <dgm:t>
        <a:bodyPr/>
        <a:lstStyle/>
        <a:p>
          <a:endParaRPr lang="en-US"/>
        </a:p>
      </dgm:t>
    </dgm:pt>
    <dgm:pt modelId="{9C089870-79D0-4A67-9CC6-07D7AEC67CAE}" type="sibTrans" cxnId="{44E122EE-F48D-419A-84F5-BCA5B30D8368}">
      <dgm:prSet/>
      <dgm:spPr/>
      <dgm:t>
        <a:bodyPr/>
        <a:lstStyle/>
        <a:p>
          <a:endParaRPr lang="en-US"/>
        </a:p>
      </dgm:t>
    </dgm:pt>
    <dgm:pt modelId="{497BD489-2FA9-44BD-95B8-04C3A004B88B}" type="pres">
      <dgm:prSet presAssocID="{081B5176-0796-462A-9B5C-C377591BCC3B}" presName="linear" presStyleCnt="0">
        <dgm:presLayoutVars>
          <dgm:animLvl val="lvl"/>
          <dgm:resizeHandles val="exact"/>
        </dgm:presLayoutVars>
      </dgm:prSet>
      <dgm:spPr/>
    </dgm:pt>
    <dgm:pt modelId="{9E3B0BA9-345D-4971-9D75-E67E2BEB9CFA}" type="pres">
      <dgm:prSet presAssocID="{B41759C2-AE57-4E5D-86AC-3CF77E05CDD5}" presName="parentText" presStyleLbl="node1" presStyleIdx="0" presStyleCnt="1" custScaleY="71610" custLinFactNeighborX="-15004" custLinFactNeighborY="0">
        <dgm:presLayoutVars>
          <dgm:chMax val="0"/>
          <dgm:bulletEnabled val="1"/>
        </dgm:presLayoutVars>
      </dgm:prSet>
      <dgm:spPr/>
    </dgm:pt>
  </dgm:ptLst>
  <dgm:cxnLst>
    <dgm:cxn modelId="{6C5337CC-C392-4348-AA28-8ADAA997AA05}" type="presOf" srcId="{081B5176-0796-462A-9B5C-C377591BCC3B}" destId="{497BD489-2FA9-44BD-95B8-04C3A004B88B}" srcOrd="0" destOrd="0" presId="urn:microsoft.com/office/officeart/2005/8/layout/vList2"/>
    <dgm:cxn modelId="{F1CC7FED-6A88-4E79-8EC1-DF28BDBBDEE2}" type="presOf" srcId="{B41759C2-AE57-4E5D-86AC-3CF77E05CDD5}" destId="{9E3B0BA9-345D-4971-9D75-E67E2BEB9CFA}" srcOrd="0" destOrd="0" presId="urn:microsoft.com/office/officeart/2005/8/layout/vList2"/>
    <dgm:cxn modelId="{44E122EE-F48D-419A-84F5-BCA5B30D8368}" srcId="{081B5176-0796-462A-9B5C-C377591BCC3B}" destId="{B41759C2-AE57-4E5D-86AC-3CF77E05CDD5}" srcOrd="0" destOrd="0" parTransId="{2F63E7B3-C6AA-44DF-8688-AF6ABCDCAD7C}" sibTransId="{9C089870-79D0-4A67-9CC6-07D7AEC67CAE}"/>
    <dgm:cxn modelId="{AEF4B35A-5B90-4ACE-B8BA-5D03C9DCE07D}" type="presParOf" srcId="{497BD489-2FA9-44BD-95B8-04C3A004B88B}" destId="{9E3B0BA9-345D-4971-9D75-E67E2BEB9CFA}" srcOrd="0" destOrd="0" presId="urn:microsoft.com/office/officeart/2005/8/layout/vList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1B7431D-BAFC-4FC3-9056-6A09706DFD7B}"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D0BD03A0-FD6F-4373-8A45-0C5062AC450B}">
      <dgm:prSet custT="1">
        <dgm:style>
          <a:lnRef idx="0">
            <a:scrgbClr r="0" g="0" b="0"/>
          </a:lnRef>
          <a:fillRef idx="0">
            <a:scrgbClr r="0" g="0" b="0"/>
          </a:fillRef>
          <a:effectRef idx="0">
            <a:scrgbClr r="0" g="0" b="0"/>
          </a:effectRef>
          <a:fontRef idx="minor">
            <a:schemeClr val="dk1"/>
          </a:fontRef>
        </dgm:style>
      </dgm:prSet>
      <dgm:spPr>
        <a:noFill/>
        <a:ln>
          <a:noFill/>
        </a:ln>
      </dgm:spPr>
      <dgm:t>
        <a:bodyPr>
          <a:scene3d>
            <a:camera prst="orthographicFront"/>
            <a:lightRig rig="soft" dir="t">
              <a:rot lat="0" lon="0" rev="15600000"/>
            </a:lightRig>
          </a:scene3d>
          <a:sp3d extrusionH="57150" prstMaterial="softEdge">
            <a:bevelT w="25400" h="38100"/>
          </a:sp3d>
        </a:bodyPr>
        <a:lstStyle/>
        <a:p>
          <a:pPr algn="l"/>
          <a:r>
            <a:rPr lang="en-US" sz="6600" b="1" cap="none" spc="0">
              <a:ln/>
              <a:solidFill>
                <a:srgbClr val="0F9ED5"/>
              </a:solidFill>
              <a:effectLst/>
              <a:latin typeface="Cooper Black" panose="0208090404030B020404" pitchFamily="18" charset="0"/>
            </a:rPr>
            <a:t>Mobile App</a:t>
          </a:r>
          <a:r>
            <a:rPr lang="ar-EG" sz="6600" b="1" cap="none" spc="0">
              <a:ln/>
              <a:solidFill>
                <a:srgbClr val="0F9ED5"/>
              </a:solidFill>
              <a:effectLst/>
              <a:latin typeface="Cooper Black" panose="0208090404030B020404" pitchFamily="18" charset="0"/>
            </a:rPr>
            <a:t> </a:t>
          </a:r>
          <a:r>
            <a:rPr lang="en-US" sz="6600" b="1" cap="none" spc="0">
              <a:ln/>
              <a:solidFill>
                <a:srgbClr val="0F9ED5"/>
              </a:solidFill>
              <a:effectLst/>
              <a:latin typeface="Cooper Black" panose="0208090404030B020404" pitchFamily="18" charset="0"/>
            </a:rPr>
            <a:t>V1</a:t>
          </a:r>
          <a:endParaRPr lang="en-US" sz="4000" b="1" cap="none" spc="0">
            <a:ln>
              <a:solidFill>
                <a:schemeClr val="bg1"/>
              </a:solidFill>
            </a:ln>
            <a:solidFill>
              <a:srgbClr val="0F9ED5"/>
            </a:solidFill>
            <a:effectLst/>
            <a:latin typeface="Cooper Black" panose="0208090404030B020404" pitchFamily="18" charset="0"/>
          </a:endParaRPr>
        </a:p>
      </dgm:t>
    </dgm:pt>
    <dgm:pt modelId="{E86B72CF-6220-4CC3-A5C9-75A504BA4B46}" type="parTrans" cxnId="{521B8025-D9F9-4554-9366-5C17F5434765}">
      <dgm:prSet/>
      <dgm:spPr/>
      <dgm:t>
        <a:bodyPr/>
        <a:lstStyle/>
        <a:p>
          <a:endParaRPr lang="en-US"/>
        </a:p>
      </dgm:t>
    </dgm:pt>
    <dgm:pt modelId="{7D0CD855-2E37-444E-A487-118F4D09E065}" type="sibTrans" cxnId="{521B8025-D9F9-4554-9366-5C17F5434765}">
      <dgm:prSet/>
      <dgm:spPr/>
      <dgm:t>
        <a:bodyPr/>
        <a:lstStyle/>
        <a:p>
          <a:endParaRPr lang="en-US"/>
        </a:p>
      </dgm:t>
    </dgm:pt>
    <dgm:pt modelId="{9CB035CE-030D-45EE-B5B7-1642BA907694}" type="pres">
      <dgm:prSet presAssocID="{F1B7431D-BAFC-4FC3-9056-6A09706DFD7B}" presName="linear" presStyleCnt="0">
        <dgm:presLayoutVars>
          <dgm:animLvl val="lvl"/>
          <dgm:resizeHandles val="exact"/>
        </dgm:presLayoutVars>
      </dgm:prSet>
      <dgm:spPr/>
    </dgm:pt>
    <dgm:pt modelId="{B828A63A-EC5D-4D87-916D-0EFE31EF3F2A}" type="pres">
      <dgm:prSet presAssocID="{D0BD03A0-FD6F-4373-8A45-0C5062AC450B}" presName="parentText" presStyleLbl="node1" presStyleIdx="0" presStyleCnt="1" custScaleY="148534" custLinFactNeighborX="0" custLinFactNeighborY="-22362">
        <dgm:presLayoutVars>
          <dgm:chMax val="0"/>
          <dgm:bulletEnabled val="1"/>
        </dgm:presLayoutVars>
      </dgm:prSet>
      <dgm:spPr/>
    </dgm:pt>
  </dgm:ptLst>
  <dgm:cxnLst>
    <dgm:cxn modelId="{1857A517-882D-4121-8206-CA1C94DF6247}" type="presOf" srcId="{F1B7431D-BAFC-4FC3-9056-6A09706DFD7B}" destId="{9CB035CE-030D-45EE-B5B7-1642BA907694}" srcOrd="0" destOrd="0" presId="urn:microsoft.com/office/officeart/2005/8/layout/vList2"/>
    <dgm:cxn modelId="{521B8025-D9F9-4554-9366-5C17F5434765}" srcId="{F1B7431D-BAFC-4FC3-9056-6A09706DFD7B}" destId="{D0BD03A0-FD6F-4373-8A45-0C5062AC450B}" srcOrd="0" destOrd="0" parTransId="{E86B72CF-6220-4CC3-A5C9-75A504BA4B46}" sibTransId="{7D0CD855-2E37-444E-A487-118F4D09E065}"/>
    <dgm:cxn modelId="{22A17CAD-8277-44AD-8DB8-DE0BA9143694}" type="presOf" srcId="{D0BD03A0-FD6F-4373-8A45-0C5062AC450B}" destId="{B828A63A-EC5D-4D87-916D-0EFE31EF3F2A}" srcOrd="0" destOrd="0" presId="urn:microsoft.com/office/officeart/2005/8/layout/vList2"/>
    <dgm:cxn modelId="{A05E018B-C121-4110-AED6-D18B5E5ABF4E}" type="presParOf" srcId="{9CB035CE-030D-45EE-B5B7-1642BA907694}" destId="{B828A63A-EC5D-4D87-916D-0EFE31EF3F2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87EE54E-A836-45CE-950B-F98F4E4756A3}" type="doc">
      <dgm:prSet loTypeId="urn:microsoft.com/office/officeart/2005/8/layout/orgChart1" loCatId="hierarchy" qsTypeId="urn:microsoft.com/office/officeart/2005/8/quickstyle/3d1" qsCatId="3D" csTypeId="urn:microsoft.com/office/officeart/2005/8/colors/accent1_2" csCatId="accent1" phldr="1"/>
      <dgm:spPr/>
      <dgm:t>
        <a:bodyPr/>
        <a:lstStyle/>
        <a:p>
          <a:endParaRPr lang="en-US"/>
        </a:p>
      </dgm:t>
    </dgm:pt>
    <dgm:pt modelId="{8ACEA925-5064-47B9-A219-C2A7E03F3720}">
      <dgm:prSet custT="1"/>
      <dgm:spPr>
        <a:solidFill>
          <a:srgbClr val="0F9ED5"/>
        </a:solidFill>
        <a:ln w="25400" cap="flat" cmpd="sng" algn="ctr">
          <a:solidFill>
            <a:prstClr val="white">
              <a:hueOff val="0"/>
              <a:satOff val="0"/>
              <a:lumOff val="0"/>
              <a:alphaOff val="0"/>
            </a:prstClr>
          </a:solidFill>
          <a:prstDash val="solid"/>
          <a:miter lim="800000"/>
        </a:ln>
        <a:effectLst/>
      </dgm:spPr>
      <dgm:t>
        <a:bodyPr spcFirstLastPara="0" vert="horz" wrap="square" lIns="152400" tIns="152400" rIns="152400" bIns="152400" numCol="1" spcCol="1270" anchor="ctr" anchorCtr="0">
          <a:scene3d>
            <a:camera prst="orthographicFront"/>
            <a:lightRig rig="soft" dir="t">
              <a:rot lat="0" lon="0" rev="15600000"/>
            </a:lightRig>
          </a:scene3d>
          <a:sp3d extrusionH="57150" prstMaterial="softEdge">
            <a:bevelT w="25400" h="38100"/>
          </a:sp3d>
        </a:bodyPr>
        <a:lstStyle/>
        <a:p>
          <a:pPr algn="ctr">
            <a:lnSpc>
              <a:spcPct val="100000"/>
            </a:lnSpc>
          </a:pPr>
          <a:r>
            <a:rPr lang="en-US" sz="2400" b="1"/>
            <a:t>Detect class:</a:t>
          </a:r>
          <a:br>
            <a:rPr lang="en-US" sz="2400" b="1"/>
          </a:br>
          <a:r>
            <a:rPr lang="en-US" sz="1800" b="1">
              <a:latin typeface="ADLaM Display" panose="02010000000000000000" pitchFamily="2" charset="0"/>
              <a:ea typeface="ADLaM Display" panose="02010000000000000000" pitchFamily="2" charset="0"/>
              <a:cs typeface="ADLaM Display" panose="02010000000000000000" pitchFamily="2" charset="0"/>
            </a:rPr>
            <a:t>This button sends the selected Picture to AI model and return the result </a:t>
          </a:r>
          <a:br>
            <a:rPr lang="en-US" sz="1800" b="1">
              <a:latin typeface="ADLaM Display" panose="02010000000000000000" pitchFamily="2" charset="0"/>
              <a:ea typeface="ADLaM Display" panose="02010000000000000000" pitchFamily="2" charset="0"/>
              <a:cs typeface="ADLaM Display" panose="02010000000000000000" pitchFamily="2" charset="0"/>
            </a:rPr>
          </a:br>
          <a:r>
            <a:rPr lang="en-US" sz="1800" b="1">
              <a:latin typeface="ADLaM Display" panose="02010000000000000000" pitchFamily="2" charset="0"/>
              <a:ea typeface="ADLaM Display" panose="02010000000000000000" pitchFamily="2" charset="0"/>
              <a:cs typeface="ADLaM Display" panose="02010000000000000000" pitchFamily="2" charset="0"/>
            </a:rPr>
            <a:t>1-Prediction : The correct class for the</a:t>
          </a:r>
          <a:br>
            <a:rPr lang="en-US" sz="1800" b="1">
              <a:latin typeface="ADLaM Display" panose="02010000000000000000" pitchFamily="2" charset="0"/>
              <a:ea typeface="ADLaM Display" panose="02010000000000000000" pitchFamily="2" charset="0"/>
              <a:cs typeface="ADLaM Display" panose="02010000000000000000" pitchFamily="2" charset="0"/>
            </a:rPr>
          </a:br>
          <a:r>
            <a:rPr lang="en-US" sz="1800" b="1">
              <a:latin typeface="ADLaM Display" panose="02010000000000000000" pitchFamily="2" charset="0"/>
              <a:ea typeface="ADLaM Display" panose="02010000000000000000" pitchFamily="2" charset="0"/>
              <a:cs typeface="ADLaM Display" panose="02010000000000000000" pitchFamily="2" charset="0"/>
            </a:rPr>
            <a:t>picture</a:t>
          </a:r>
          <a:br>
            <a:rPr lang="en-US" sz="1800" b="1">
              <a:latin typeface="ADLaM Display" panose="02010000000000000000" pitchFamily="2" charset="0"/>
              <a:ea typeface="ADLaM Display" panose="02010000000000000000" pitchFamily="2" charset="0"/>
              <a:cs typeface="ADLaM Display" panose="02010000000000000000" pitchFamily="2" charset="0"/>
            </a:rPr>
          </a:br>
          <a:r>
            <a:rPr lang="en-US" sz="1800" b="1">
              <a:latin typeface="ADLaM Display" panose="02010000000000000000" pitchFamily="2" charset="0"/>
              <a:ea typeface="ADLaM Display" panose="02010000000000000000" pitchFamily="2" charset="0"/>
              <a:cs typeface="ADLaM Display" panose="02010000000000000000" pitchFamily="2" charset="0"/>
            </a:rPr>
            <a:t>2-Confidence : The classification confidence rate </a:t>
          </a:r>
          <a:endParaRPr lang="en-US" sz="2400" b="1">
            <a:latin typeface="ADLaM Display" panose="02010000000000000000" pitchFamily="2" charset="0"/>
            <a:ea typeface="ADLaM Display" panose="02010000000000000000" pitchFamily="2" charset="0"/>
            <a:cs typeface="ADLaM Display" panose="02010000000000000000" pitchFamily="2" charset="0"/>
          </a:endParaRPr>
        </a:p>
      </dgm:t>
    </dgm:pt>
    <dgm:pt modelId="{EFDA51B7-404F-464C-BC4C-D39C291D2AFC}" type="parTrans" cxnId="{E6E6A22E-3EE4-4C37-8D03-3B34312D30CC}">
      <dgm:prSet/>
      <dgm:spPr/>
      <dgm:t>
        <a:bodyPr/>
        <a:lstStyle/>
        <a:p>
          <a:endParaRPr lang="en-US"/>
        </a:p>
      </dgm:t>
    </dgm:pt>
    <dgm:pt modelId="{52D48342-9CB8-433E-A7DD-CDE29518905F}" type="sibTrans" cxnId="{E6E6A22E-3EE4-4C37-8D03-3B34312D30CC}">
      <dgm:prSet/>
      <dgm:spPr/>
      <dgm:t>
        <a:bodyPr/>
        <a:lstStyle/>
        <a:p>
          <a:endParaRPr lang="en-US"/>
        </a:p>
      </dgm:t>
    </dgm:pt>
    <dgm:pt modelId="{7CCBBA41-D9B9-4107-85FE-446DBCB96291}">
      <dgm:prSet custT="1"/>
      <dgm:spPr>
        <a:solidFill>
          <a:srgbClr val="0F9ED5"/>
        </a:solidFill>
      </dgm:spPr>
      <dgm:t>
        <a:bodyPr anchor="ctr"/>
        <a:lstStyle/>
        <a:p>
          <a:r>
            <a:rPr lang="en-US" sz="2000" b="0">
              <a:latin typeface="ADLaM Display" panose="02010000000000000000" pitchFamily="2" charset="0"/>
              <a:ea typeface="ADLaM Display" panose="02010000000000000000" pitchFamily="2" charset="0"/>
              <a:cs typeface="ADLaM Display" panose="02010000000000000000" pitchFamily="2" charset="0"/>
            </a:rPr>
            <a:t>Upload Another Picture :</a:t>
          </a:r>
        </a:p>
        <a:p>
          <a:r>
            <a:rPr lang="en-US" sz="2000" b="0">
              <a:latin typeface="ADLaM Display" panose="02010000000000000000" pitchFamily="2" charset="0"/>
              <a:ea typeface="ADLaM Display" panose="02010000000000000000" pitchFamily="2" charset="0"/>
              <a:cs typeface="ADLaM Display" panose="02010000000000000000" pitchFamily="2" charset="0"/>
            </a:rPr>
            <a:t>This button makes the user able to change the photo he selected </a:t>
          </a:r>
        </a:p>
      </dgm:t>
    </dgm:pt>
    <dgm:pt modelId="{0F2BA1E4-21F4-4812-AEA0-3A7DDA2B6A73}" type="parTrans" cxnId="{798FD362-EFB3-4ACB-9CC4-09FEBFAFAEE1}">
      <dgm:prSet/>
      <dgm:spPr/>
      <dgm:t>
        <a:bodyPr/>
        <a:lstStyle/>
        <a:p>
          <a:endParaRPr lang="en-US"/>
        </a:p>
      </dgm:t>
    </dgm:pt>
    <dgm:pt modelId="{AAE277B2-A686-4B45-880A-3719DFFD3637}" type="sibTrans" cxnId="{798FD362-EFB3-4ACB-9CC4-09FEBFAFAEE1}">
      <dgm:prSet/>
      <dgm:spPr/>
      <dgm:t>
        <a:bodyPr/>
        <a:lstStyle/>
        <a:p>
          <a:endParaRPr lang="en-US"/>
        </a:p>
      </dgm:t>
    </dgm:pt>
    <dgm:pt modelId="{3BA09ED3-4B88-4A36-BA6B-14C3ABC64E93}">
      <dgm:prSet custT="1"/>
      <dgm:spPr>
        <a:solidFill>
          <a:srgbClr val="0F9ED5"/>
        </a:solidFill>
        <a:ln w="25400" cap="flat" cmpd="sng" algn="ctr">
          <a:solidFill>
            <a:prstClr val="white">
              <a:hueOff val="0"/>
              <a:satOff val="0"/>
              <a:lumOff val="0"/>
              <a:alphaOff val="0"/>
            </a:prstClr>
          </a:solidFill>
          <a:prstDash val="solid"/>
          <a:miter lim="800000"/>
        </a:ln>
        <a:effectLst/>
      </dgm:spPr>
      <dgm:t>
        <a:bodyPr spcFirstLastPara="0" vert="horz" wrap="square" lIns="152400" tIns="152400" rIns="152400" bIns="152400" numCol="1" spcCol="1270" anchor="ctr" anchorCtr="0">
          <a:scene3d>
            <a:camera prst="orthographicFront"/>
            <a:lightRig rig="soft" dir="t">
              <a:rot lat="0" lon="0" rev="15600000"/>
            </a:lightRig>
          </a:scene3d>
          <a:sp3d extrusionH="57150" prstMaterial="softEdge">
            <a:bevelT w="25400" h="38100"/>
          </a:sp3d>
        </a:bodyPr>
        <a:lstStyle/>
        <a:p>
          <a:pPr marL="0" lvl="0" indent="0" algn="ctr" defTabSz="1778000">
            <a:lnSpc>
              <a:spcPct val="90000"/>
            </a:lnSpc>
            <a:spcBef>
              <a:spcPct val="0"/>
            </a:spcBef>
            <a:spcAft>
              <a:spcPct val="35000"/>
            </a:spcAft>
            <a:buNone/>
          </a:pPr>
          <a:r>
            <a:rPr lang="en-US" sz="3200" b="1" kern="1200" cap="none" spc="0">
              <a:ln>
                <a:solidFill>
                  <a:prstClr val="white"/>
                </a:solidFill>
              </a:ln>
              <a:solidFill>
                <a:prstClr val="white"/>
              </a:solidFill>
              <a:effectLst/>
              <a:latin typeface="Cooper Black" panose="0208090404030B020404" pitchFamily="18" charset="0"/>
              <a:ea typeface="+mn-ea"/>
              <a:cs typeface="+mn-cs"/>
            </a:rPr>
            <a:t>Result Page</a:t>
          </a:r>
        </a:p>
      </dgm:t>
    </dgm:pt>
    <dgm:pt modelId="{6F09B3A8-4AF8-4B94-A0F1-ADCA25E8EA36}" type="sibTrans" cxnId="{413C9099-91FB-4AE2-A8E4-85D340623F1B}">
      <dgm:prSet/>
      <dgm:spPr/>
      <dgm:t>
        <a:bodyPr/>
        <a:lstStyle/>
        <a:p>
          <a:endParaRPr lang="en-US"/>
        </a:p>
      </dgm:t>
    </dgm:pt>
    <dgm:pt modelId="{2BF98874-A3E1-4208-97D2-5ED6869BE209}" type="parTrans" cxnId="{413C9099-91FB-4AE2-A8E4-85D340623F1B}">
      <dgm:prSet/>
      <dgm:spPr/>
      <dgm:t>
        <a:bodyPr/>
        <a:lstStyle/>
        <a:p>
          <a:endParaRPr lang="en-US"/>
        </a:p>
      </dgm:t>
    </dgm:pt>
    <dgm:pt modelId="{E0464F04-B6C1-4D3F-9CB0-D0A40DC241FB}" type="pres">
      <dgm:prSet presAssocID="{C87EE54E-A836-45CE-950B-F98F4E4756A3}" presName="hierChild1" presStyleCnt="0">
        <dgm:presLayoutVars>
          <dgm:orgChart val="1"/>
          <dgm:chPref val="1"/>
          <dgm:dir/>
          <dgm:animOne val="branch"/>
          <dgm:animLvl val="lvl"/>
          <dgm:resizeHandles/>
        </dgm:presLayoutVars>
      </dgm:prSet>
      <dgm:spPr/>
    </dgm:pt>
    <dgm:pt modelId="{1E6B193F-ECF0-4B91-A28E-482FD8834716}" type="pres">
      <dgm:prSet presAssocID="{3BA09ED3-4B88-4A36-BA6B-14C3ABC64E93}" presName="hierRoot1" presStyleCnt="0">
        <dgm:presLayoutVars>
          <dgm:hierBranch val="init"/>
        </dgm:presLayoutVars>
      </dgm:prSet>
      <dgm:spPr/>
    </dgm:pt>
    <dgm:pt modelId="{0BF394DE-9061-46D3-84D0-0C29C546D973}" type="pres">
      <dgm:prSet presAssocID="{3BA09ED3-4B88-4A36-BA6B-14C3ABC64E93}" presName="rootComposite1" presStyleCnt="0"/>
      <dgm:spPr/>
    </dgm:pt>
    <dgm:pt modelId="{6A3C6AEA-AA7F-475F-9ADA-D3AABF741D20}" type="pres">
      <dgm:prSet presAssocID="{3BA09ED3-4B88-4A36-BA6B-14C3ABC64E93}" presName="rootText1" presStyleLbl="node0" presStyleIdx="0" presStyleCnt="1" custScaleX="92721" custScaleY="67974" custLinFactNeighborX="-6235" custLinFactNeighborY="-93209">
        <dgm:presLayoutVars>
          <dgm:chPref val="3"/>
        </dgm:presLayoutVars>
      </dgm:prSet>
      <dgm:spPr>
        <a:xfrm>
          <a:off x="2504145" y="0"/>
          <a:ext cx="2475560" cy="1041014"/>
        </a:xfrm>
        <a:prstGeom prst="rect">
          <a:avLst/>
        </a:prstGeom>
      </dgm:spPr>
    </dgm:pt>
    <dgm:pt modelId="{92472806-8FBA-4C07-ADC8-A093195DF9F4}" type="pres">
      <dgm:prSet presAssocID="{3BA09ED3-4B88-4A36-BA6B-14C3ABC64E93}" presName="rootConnector1" presStyleLbl="node1" presStyleIdx="0" presStyleCnt="0"/>
      <dgm:spPr/>
    </dgm:pt>
    <dgm:pt modelId="{89894718-0A38-451E-B5EB-F0D2F9A66643}" type="pres">
      <dgm:prSet presAssocID="{3BA09ED3-4B88-4A36-BA6B-14C3ABC64E93}" presName="hierChild2" presStyleCnt="0"/>
      <dgm:spPr/>
    </dgm:pt>
    <dgm:pt modelId="{00542E7F-5D1C-4049-8CF0-F502D1F08D94}" type="pres">
      <dgm:prSet presAssocID="{EFDA51B7-404F-464C-BC4C-D39C291D2AFC}" presName="Name37" presStyleLbl="parChTrans1D2" presStyleIdx="0" presStyleCnt="2"/>
      <dgm:spPr/>
    </dgm:pt>
    <dgm:pt modelId="{2E644A63-D824-4907-8005-A0EC0FA4BFDF}" type="pres">
      <dgm:prSet presAssocID="{8ACEA925-5064-47B9-A219-C2A7E03F3720}" presName="hierRoot2" presStyleCnt="0">
        <dgm:presLayoutVars>
          <dgm:hierBranch val="init"/>
        </dgm:presLayoutVars>
      </dgm:prSet>
      <dgm:spPr/>
    </dgm:pt>
    <dgm:pt modelId="{96A1A15B-D886-4584-BACC-79BBBA0AB5CE}" type="pres">
      <dgm:prSet presAssocID="{8ACEA925-5064-47B9-A219-C2A7E03F3720}" presName="rootComposite" presStyleCnt="0"/>
      <dgm:spPr/>
    </dgm:pt>
    <dgm:pt modelId="{9E962287-FE36-42FF-9109-F866F49DB795}" type="pres">
      <dgm:prSet presAssocID="{8ACEA925-5064-47B9-A219-C2A7E03F3720}" presName="rootText" presStyleLbl="node2" presStyleIdx="0" presStyleCnt="2" custScaleX="135478" custScaleY="146092">
        <dgm:presLayoutVars>
          <dgm:chPref val="3"/>
        </dgm:presLayoutVars>
      </dgm:prSet>
      <dgm:spPr>
        <a:xfrm>
          <a:off x="4969" y="2667693"/>
          <a:ext cx="4149662" cy="2237383"/>
        </a:xfrm>
        <a:prstGeom prst="rect">
          <a:avLst/>
        </a:prstGeom>
      </dgm:spPr>
    </dgm:pt>
    <dgm:pt modelId="{6C9825AF-B640-49D7-9437-167CE1865D09}" type="pres">
      <dgm:prSet presAssocID="{8ACEA925-5064-47B9-A219-C2A7E03F3720}" presName="rootConnector" presStyleLbl="node2" presStyleIdx="0" presStyleCnt="2"/>
      <dgm:spPr/>
    </dgm:pt>
    <dgm:pt modelId="{59A4F54E-2CE1-44E6-ACFC-17310138F4B6}" type="pres">
      <dgm:prSet presAssocID="{8ACEA925-5064-47B9-A219-C2A7E03F3720}" presName="hierChild4" presStyleCnt="0"/>
      <dgm:spPr/>
    </dgm:pt>
    <dgm:pt modelId="{00DD0A98-EFE1-4A66-8F89-85A003767445}" type="pres">
      <dgm:prSet presAssocID="{8ACEA925-5064-47B9-A219-C2A7E03F3720}" presName="hierChild5" presStyleCnt="0"/>
      <dgm:spPr/>
    </dgm:pt>
    <dgm:pt modelId="{0F1D1280-D34D-47AA-B90D-11D79FED3BD1}" type="pres">
      <dgm:prSet presAssocID="{0F2BA1E4-21F4-4812-AEA0-3A7DDA2B6A73}" presName="Name37" presStyleLbl="parChTrans1D2" presStyleIdx="1" presStyleCnt="2"/>
      <dgm:spPr/>
    </dgm:pt>
    <dgm:pt modelId="{5207EB9E-6D1B-4692-8AB0-11F9F9F5650E}" type="pres">
      <dgm:prSet presAssocID="{7CCBBA41-D9B9-4107-85FE-446DBCB96291}" presName="hierRoot2" presStyleCnt="0">
        <dgm:presLayoutVars>
          <dgm:hierBranch val="init"/>
        </dgm:presLayoutVars>
      </dgm:prSet>
      <dgm:spPr/>
    </dgm:pt>
    <dgm:pt modelId="{8719945A-1729-44D0-809B-744EA35A9590}" type="pres">
      <dgm:prSet presAssocID="{7CCBBA41-D9B9-4107-85FE-446DBCB96291}" presName="rootComposite" presStyleCnt="0"/>
      <dgm:spPr/>
    </dgm:pt>
    <dgm:pt modelId="{BB96C0B3-2149-48CF-9FD7-3EA9C0CAB5B6}" type="pres">
      <dgm:prSet presAssocID="{7CCBBA41-D9B9-4107-85FE-446DBCB96291}" presName="rootText" presStyleLbl="node2" presStyleIdx="1" presStyleCnt="2" custScaleY="115215" custLinFactNeighborX="-7900" custLinFactNeighborY="587">
        <dgm:presLayoutVars>
          <dgm:chPref val="3"/>
        </dgm:presLayoutVars>
      </dgm:prSet>
      <dgm:spPr/>
    </dgm:pt>
    <dgm:pt modelId="{39647B1C-9B5C-4C7C-B2B9-9F8F86117092}" type="pres">
      <dgm:prSet presAssocID="{7CCBBA41-D9B9-4107-85FE-446DBCB96291}" presName="rootConnector" presStyleLbl="node2" presStyleIdx="1" presStyleCnt="2"/>
      <dgm:spPr/>
    </dgm:pt>
    <dgm:pt modelId="{A20AF648-2C24-4CEF-AF73-DC4CF9D4143E}" type="pres">
      <dgm:prSet presAssocID="{7CCBBA41-D9B9-4107-85FE-446DBCB96291}" presName="hierChild4" presStyleCnt="0"/>
      <dgm:spPr/>
    </dgm:pt>
    <dgm:pt modelId="{C87A0198-D693-445A-B193-32C096275CF2}" type="pres">
      <dgm:prSet presAssocID="{7CCBBA41-D9B9-4107-85FE-446DBCB96291}" presName="hierChild5" presStyleCnt="0"/>
      <dgm:spPr/>
    </dgm:pt>
    <dgm:pt modelId="{E23251AF-9EF0-4585-AAEA-2F8CC39EB9D7}" type="pres">
      <dgm:prSet presAssocID="{3BA09ED3-4B88-4A36-BA6B-14C3ABC64E93}" presName="hierChild3" presStyleCnt="0"/>
      <dgm:spPr/>
    </dgm:pt>
  </dgm:ptLst>
  <dgm:cxnLst>
    <dgm:cxn modelId="{1DC01613-9955-43CD-B825-A50A67BA8365}" type="presOf" srcId="{8ACEA925-5064-47B9-A219-C2A7E03F3720}" destId="{9E962287-FE36-42FF-9109-F866F49DB795}" srcOrd="0" destOrd="0" presId="urn:microsoft.com/office/officeart/2005/8/layout/orgChart1"/>
    <dgm:cxn modelId="{C4E93419-770F-44CE-A980-6B04FD15AC7D}" type="presOf" srcId="{0F2BA1E4-21F4-4812-AEA0-3A7DDA2B6A73}" destId="{0F1D1280-D34D-47AA-B90D-11D79FED3BD1}" srcOrd="0" destOrd="0" presId="urn:microsoft.com/office/officeart/2005/8/layout/orgChart1"/>
    <dgm:cxn modelId="{E0A99424-0FA3-4E44-AF5F-9A7FE1359F20}" type="presOf" srcId="{7CCBBA41-D9B9-4107-85FE-446DBCB96291}" destId="{BB96C0B3-2149-48CF-9FD7-3EA9C0CAB5B6}" srcOrd="0" destOrd="0" presId="urn:microsoft.com/office/officeart/2005/8/layout/orgChart1"/>
    <dgm:cxn modelId="{E6E6A22E-3EE4-4C37-8D03-3B34312D30CC}" srcId="{3BA09ED3-4B88-4A36-BA6B-14C3ABC64E93}" destId="{8ACEA925-5064-47B9-A219-C2A7E03F3720}" srcOrd="0" destOrd="0" parTransId="{EFDA51B7-404F-464C-BC4C-D39C291D2AFC}" sibTransId="{52D48342-9CB8-433E-A7DD-CDE29518905F}"/>
    <dgm:cxn modelId="{5100B941-2C10-4028-B8E4-136E8FCA467F}" type="presOf" srcId="{3BA09ED3-4B88-4A36-BA6B-14C3ABC64E93}" destId="{6A3C6AEA-AA7F-475F-9ADA-D3AABF741D20}" srcOrd="0" destOrd="0" presId="urn:microsoft.com/office/officeart/2005/8/layout/orgChart1"/>
    <dgm:cxn modelId="{47C4CA42-BBE3-4C5B-95FD-38627397A5D0}" type="presOf" srcId="{8ACEA925-5064-47B9-A219-C2A7E03F3720}" destId="{6C9825AF-B640-49D7-9437-167CE1865D09}" srcOrd="1" destOrd="0" presId="urn:microsoft.com/office/officeart/2005/8/layout/orgChart1"/>
    <dgm:cxn modelId="{798FD362-EFB3-4ACB-9CC4-09FEBFAFAEE1}" srcId="{3BA09ED3-4B88-4A36-BA6B-14C3ABC64E93}" destId="{7CCBBA41-D9B9-4107-85FE-446DBCB96291}" srcOrd="1" destOrd="0" parTransId="{0F2BA1E4-21F4-4812-AEA0-3A7DDA2B6A73}" sibTransId="{AAE277B2-A686-4B45-880A-3719DFFD3637}"/>
    <dgm:cxn modelId="{2FDB6F69-5C06-41C1-B86A-9BB670F4A4B0}" type="presOf" srcId="{7CCBBA41-D9B9-4107-85FE-446DBCB96291}" destId="{39647B1C-9B5C-4C7C-B2B9-9F8F86117092}" srcOrd="1" destOrd="0" presId="urn:microsoft.com/office/officeart/2005/8/layout/orgChart1"/>
    <dgm:cxn modelId="{F1346E7F-1A09-4E81-A455-AA60CC75C6DD}" type="presOf" srcId="{EFDA51B7-404F-464C-BC4C-D39C291D2AFC}" destId="{00542E7F-5D1C-4049-8CF0-F502D1F08D94}" srcOrd="0" destOrd="0" presId="urn:microsoft.com/office/officeart/2005/8/layout/orgChart1"/>
    <dgm:cxn modelId="{413C9099-91FB-4AE2-A8E4-85D340623F1B}" srcId="{C87EE54E-A836-45CE-950B-F98F4E4756A3}" destId="{3BA09ED3-4B88-4A36-BA6B-14C3ABC64E93}" srcOrd="0" destOrd="0" parTransId="{2BF98874-A3E1-4208-97D2-5ED6869BE209}" sibTransId="{6F09B3A8-4AF8-4B94-A0F1-ADCA25E8EA36}"/>
    <dgm:cxn modelId="{48B359B3-39A6-43AC-A90E-42814D9AAE4B}" type="presOf" srcId="{C87EE54E-A836-45CE-950B-F98F4E4756A3}" destId="{E0464F04-B6C1-4D3F-9CB0-D0A40DC241FB}" srcOrd="0" destOrd="0" presId="urn:microsoft.com/office/officeart/2005/8/layout/orgChart1"/>
    <dgm:cxn modelId="{A3ACE6C1-601F-4AD8-A786-59C6138833A5}" type="presOf" srcId="{3BA09ED3-4B88-4A36-BA6B-14C3ABC64E93}" destId="{92472806-8FBA-4C07-ADC8-A093195DF9F4}" srcOrd="1" destOrd="0" presId="urn:microsoft.com/office/officeart/2005/8/layout/orgChart1"/>
    <dgm:cxn modelId="{3472D667-8029-4387-87BC-C7AC08F8DFB6}" type="presParOf" srcId="{E0464F04-B6C1-4D3F-9CB0-D0A40DC241FB}" destId="{1E6B193F-ECF0-4B91-A28E-482FD8834716}" srcOrd="0" destOrd="0" presId="urn:microsoft.com/office/officeart/2005/8/layout/orgChart1"/>
    <dgm:cxn modelId="{A081A9D6-ECE2-4C10-80F9-C2887DA0E022}" type="presParOf" srcId="{1E6B193F-ECF0-4B91-A28E-482FD8834716}" destId="{0BF394DE-9061-46D3-84D0-0C29C546D973}" srcOrd="0" destOrd="0" presId="urn:microsoft.com/office/officeart/2005/8/layout/orgChart1"/>
    <dgm:cxn modelId="{69F0BA76-543E-4BEB-81E3-EEF7A9E67723}" type="presParOf" srcId="{0BF394DE-9061-46D3-84D0-0C29C546D973}" destId="{6A3C6AEA-AA7F-475F-9ADA-D3AABF741D20}" srcOrd="0" destOrd="0" presId="urn:microsoft.com/office/officeart/2005/8/layout/orgChart1"/>
    <dgm:cxn modelId="{64458DA3-AFB2-4A52-9A33-70F36451E605}" type="presParOf" srcId="{0BF394DE-9061-46D3-84D0-0C29C546D973}" destId="{92472806-8FBA-4C07-ADC8-A093195DF9F4}" srcOrd="1" destOrd="0" presId="urn:microsoft.com/office/officeart/2005/8/layout/orgChart1"/>
    <dgm:cxn modelId="{65C56599-2C84-4C69-8DCF-6BBBC6E95205}" type="presParOf" srcId="{1E6B193F-ECF0-4B91-A28E-482FD8834716}" destId="{89894718-0A38-451E-B5EB-F0D2F9A66643}" srcOrd="1" destOrd="0" presId="urn:microsoft.com/office/officeart/2005/8/layout/orgChart1"/>
    <dgm:cxn modelId="{DCBEC2F9-41AE-459B-8922-CD634CECC82B}" type="presParOf" srcId="{89894718-0A38-451E-B5EB-F0D2F9A66643}" destId="{00542E7F-5D1C-4049-8CF0-F502D1F08D94}" srcOrd="0" destOrd="0" presId="urn:microsoft.com/office/officeart/2005/8/layout/orgChart1"/>
    <dgm:cxn modelId="{3B9B29EA-311D-41C9-9DF8-FD0AC60513EE}" type="presParOf" srcId="{89894718-0A38-451E-B5EB-F0D2F9A66643}" destId="{2E644A63-D824-4907-8005-A0EC0FA4BFDF}" srcOrd="1" destOrd="0" presId="urn:microsoft.com/office/officeart/2005/8/layout/orgChart1"/>
    <dgm:cxn modelId="{30920E72-292B-4B58-A4B0-A2D829824A62}" type="presParOf" srcId="{2E644A63-D824-4907-8005-A0EC0FA4BFDF}" destId="{96A1A15B-D886-4584-BACC-79BBBA0AB5CE}" srcOrd="0" destOrd="0" presId="urn:microsoft.com/office/officeart/2005/8/layout/orgChart1"/>
    <dgm:cxn modelId="{A1E0CADC-E48A-46B2-BD3E-181B23EBF68C}" type="presParOf" srcId="{96A1A15B-D886-4584-BACC-79BBBA0AB5CE}" destId="{9E962287-FE36-42FF-9109-F866F49DB795}" srcOrd="0" destOrd="0" presId="urn:microsoft.com/office/officeart/2005/8/layout/orgChart1"/>
    <dgm:cxn modelId="{B2CF9E44-C8CB-4CE4-97B7-8CFDF46375D2}" type="presParOf" srcId="{96A1A15B-D886-4584-BACC-79BBBA0AB5CE}" destId="{6C9825AF-B640-49D7-9437-167CE1865D09}" srcOrd="1" destOrd="0" presId="urn:microsoft.com/office/officeart/2005/8/layout/orgChart1"/>
    <dgm:cxn modelId="{FD0B99D1-F009-4302-B22F-EEA73C250B16}" type="presParOf" srcId="{2E644A63-D824-4907-8005-A0EC0FA4BFDF}" destId="{59A4F54E-2CE1-44E6-ACFC-17310138F4B6}" srcOrd="1" destOrd="0" presId="urn:microsoft.com/office/officeart/2005/8/layout/orgChart1"/>
    <dgm:cxn modelId="{8BCAF7B0-4C7B-4C29-AB85-72FD493F00BE}" type="presParOf" srcId="{2E644A63-D824-4907-8005-A0EC0FA4BFDF}" destId="{00DD0A98-EFE1-4A66-8F89-85A003767445}" srcOrd="2" destOrd="0" presId="urn:microsoft.com/office/officeart/2005/8/layout/orgChart1"/>
    <dgm:cxn modelId="{B461B302-C38A-474E-BBC7-E3FB35EF45B9}" type="presParOf" srcId="{89894718-0A38-451E-B5EB-F0D2F9A66643}" destId="{0F1D1280-D34D-47AA-B90D-11D79FED3BD1}" srcOrd="2" destOrd="0" presId="urn:microsoft.com/office/officeart/2005/8/layout/orgChart1"/>
    <dgm:cxn modelId="{CDB609D1-3272-440F-8D3A-6F19683380B0}" type="presParOf" srcId="{89894718-0A38-451E-B5EB-F0D2F9A66643}" destId="{5207EB9E-6D1B-4692-8AB0-11F9F9F5650E}" srcOrd="3" destOrd="0" presId="urn:microsoft.com/office/officeart/2005/8/layout/orgChart1"/>
    <dgm:cxn modelId="{0B68CABF-7EF2-447D-8910-DBFE336781EB}" type="presParOf" srcId="{5207EB9E-6D1B-4692-8AB0-11F9F9F5650E}" destId="{8719945A-1729-44D0-809B-744EA35A9590}" srcOrd="0" destOrd="0" presId="urn:microsoft.com/office/officeart/2005/8/layout/orgChart1"/>
    <dgm:cxn modelId="{F6805F9C-AEC1-42BA-AFE4-E7D9396142DB}" type="presParOf" srcId="{8719945A-1729-44D0-809B-744EA35A9590}" destId="{BB96C0B3-2149-48CF-9FD7-3EA9C0CAB5B6}" srcOrd="0" destOrd="0" presId="urn:microsoft.com/office/officeart/2005/8/layout/orgChart1"/>
    <dgm:cxn modelId="{24043EC7-C78A-4553-981F-462E25586722}" type="presParOf" srcId="{8719945A-1729-44D0-809B-744EA35A9590}" destId="{39647B1C-9B5C-4C7C-B2B9-9F8F86117092}" srcOrd="1" destOrd="0" presId="urn:microsoft.com/office/officeart/2005/8/layout/orgChart1"/>
    <dgm:cxn modelId="{90D82805-08AC-4A33-B378-7371E4445C17}" type="presParOf" srcId="{5207EB9E-6D1B-4692-8AB0-11F9F9F5650E}" destId="{A20AF648-2C24-4CEF-AF73-DC4CF9D4143E}" srcOrd="1" destOrd="0" presId="urn:microsoft.com/office/officeart/2005/8/layout/orgChart1"/>
    <dgm:cxn modelId="{494DDAA0-F2BE-4131-B252-819EBA677077}" type="presParOf" srcId="{5207EB9E-6D1B-4692-8AB0-11F9F9F5650E}" destId="{C87A0198-D693-445A-B193-32C096275CF2}" srcOrd="2" destOrd="0" presId="urn:microsoft.com/office/officeart/2005/8/layout/orgChart1"/>
    <dgm:cxn modelId="{4C8568E4-C204-4772-85F3-E9F9C8631CFE}" type="presParOf" srcId="{1E6B193F-ECF0-4B91-A28E-482FD8834716}" destId="{E23251AF-9EF0-4585-AAEA-2F8CC39EB9D7}"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80AF534-E805-40F3-A1A6-0A4B85F66D07}" type="doc">
      <dgm:prSet loTypeId="urn:microsoft.com/office/officeart/2005/8/layout/radial1" loCatId="cycle" qsTypeId="urn:microsoft.com/office/officeart/2005/8/quickstyle/3d1" qsCatId="3D" csTypeId="urn:microsoft.com/office/officeart/2005/8/colors/accent1_3" csCatId="accent1" phldr="1"/>
      <dgm:spPr/>
      <dgm:t>
        <a:bodyPr/>
        <a:lstStyle/>
        <a:p>
          <a:endParaRPr lang="en-US"/>
        </a:p>
      </dgm:t>
    </dgm:pt>
    <dgm:pt modelId="{AD938DF4-17E7-45AB-9B1B-98431731CE3A}">
      <dgm:prSet custT="1"/>
      <dgm:spPr/>
      <dgm:t>
        <a:bodyPr/>
        <a:lstStyle/>
        <a:p>
          <a:pPr algn="ctr"/>
          <a:r>
            <a:rPr lang="en-US" sz="2400" b="1">
              <a:latin typeface="+mn-lt"/>
            </a:rPr>
            <a:t>Tools</a:t>
          </a:r>
          <a:endParaRPr lang="en-US" sz="1400" b="1">
            <a:latin typeface="+mn-lt"/>
          </a:endParaRPr>
        </a:p>
      </dgm:t>
    </dgm:pt>
    <dgm:pt modelId="{C167D616-95B6-4B92-935C-C652CA5B5853}" type="parTrans" cxnId="{88967BE3-03ED-4A60-9414-3331C879129A}">
      <dgm:prSet/>
      <dgm:spPr/>
      <dgm:t>
        <a:bodyPr/>
        <a:lstStyle/>
        <a:p>
          <a:endParaRPr lang="en-US"/>
        </a:p>
      </dgm:t>
    </dgm:pt>
    <dgm:pt modelId="{D3920E36-6D42-45AF-B2D7-D3710C86A705}" type="sibTrans" cxnId="{88967BE3-03ED-4A60-9414-3331C879129A}">
      <dgm:prSet/>
      <dgm:spPr/>
      <dgm:t>
        <a:bodyPr/>
        <a:lstStyle/>
        <a:p>
          <a:endParaRPr lang="en-US"/>
        </a:p>
      </dgm:t>
    </dgm:pt>
    <dgm:pt modelId="{5E1174A3-483A-4ACE-9BEA-56F6D1AE592D}">
      <dgm:prSet custT="1"/>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B6467D4C-C7CE-46C8-9AA8-6784AF6D18FD}" type="parTrans" cxnId="{D2BD2E94-7CAF-4D73-ACAE-3D4FC9657C28}">
      <dgm:prSet/>
      <dgm:spPr/>
      <dgm:t>
        <a:bodyPr/>
        <a:lstStyle/>
        <a:p>
          <a:endParaRPr lang="en-US"/>
        </a:p>
      </dgm:t>
    </dgm:pt>
    <dgm:pt modelId="{198583D7-8359-4666-871F-4F92220FB0AD}" type="sibTrans" cxnId="{D2BD2E94-7CAF-4D73-ACAE-3D4FC9657C28}">
      <dgm:prSet/>
      <dgm:spPr/>
      <dgm:t>
        <a:bodyPr/>
        <a:lstStyle/>
        <a:p>
          <a:endParaRPr lang="en-US"/>
        </a:p>
      </dgm:t>
    </dgm:pt>
    <dgm:pt modelId="{8E4517C3-DB22-4CDE-BF68-26FADAFC7BA9}">
      <dgm:prSet custT="1"/>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6F953D06-1B31-4377-8DE7-AD60356FCD15}" type="parTrans" cxnId="{AA1A8C77-FEA6-4083-BA58-E6642125F1B8}">
      <dgm:prSet/>
      <dgm:spPr/>
      <dgm:t>
        <a:bodyPr/>
        <a:lstStyle/>
        <a:p>
          <a:endParaRPr lang="en-US"/>
        </a:p>
      </dgm:t>
    </dgm:pt>
    <dgm:pt modelId="{F7F739F5-35BC-416F-8C99-611439FF7B4E}" type="sibTrans" cxnId="{AA1A8C77-FEA6-4083-BA58-E6642125F1B8}">
      <dgm:prSet/>
      <dgm:spPr/>
      <dgm:t>
        <a:bodyPr/>
        <a:lstStyle/>
        <a:p>
          <a:endParaRPr lang="en-US"/>
        </a:p>
      </dgm:t>
    </dgm:pt>
    <dgm:pt modelId="{F134738C-2674-4904-BF85-FB576583A957}">
      <dgm:prSet custT="1"/>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02E4F977-C313-4B17-859B-4F896014A2A1}" type="parTrans" cxnId="{47DDFDCC-21A9-4562-8DB4-DA8899BD3DBC}">
      <dgm:prSet/>
      <dgm:spPr/>
      <dgm:t>
        <a:bodyPr/>
        <a:lstStyle/>
        <a:p>
          <a:endParaRPr lang="en-US"/>
        </a:p>
      </dgm:t>
    </dgm:pt>
    <dgm:pt modelId="{A49AB5D3-75B7-4449-9110-DFDFFC5DD596}" type="sibTrans" cxnId="{47DDFDCC-21A9-4562-8DB4-DA8899BD3DBC}">
      <dgm:prSet/>
      <dgm:spPr/>
      <dgm:t>
        <a:bodyPr/>
        <a:lstStyle/>
        <a:p>
          <a:endParaRPr lang="en-US"/>
        </a:p>
      </dgm:t>
    </dgm:pt>
    <dgm:pt modelId="{FF7E291B-0463-47FA-B04F-4E334C7DA25D}">
      <dgm:prSet custT="1"/>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3E806D54-90EC-4093-9603-0941C2EBB477}" type="parTrans" cxnId="{9D83B2A7-AC9F-43CF-B5ED-C7CE56EBF128}">
      <dgm:prSet/>
      <dgm:spPr/>
      <dgm:t>
        <a:bodyPr/>
        <a:lstStyle/>
        <a:p>
          <a:endParaRPr lang="en-US"/>
        </a:p>
      </dgm:t>
    </dgm:pt>
    <dgm:pt modelId="{E35008EF-B795-4EDF-B848-A9B753C02745}" type="sibTrans" cxnId="{9D83B2A7-AC9F-43CF-B5ED-C7CE56EBF128}">
      <dgm:prSet/>
      <dgm:spPr/>
      <dgm:t>
        <a:bodyPr/>
        <a:lstStyle/>
        <a:p>
          <a:endParaRPr lang="en-US"/>
        </a:p>
      </dgm:t>
    </dgm:pt>
    <dgm:pt modelId="{A3894B51-C9D6-4F78-8F7D-DD822B017EEB}">
      <dgm:prSet custT="1"/>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D5E5BEEA-08FB-4E95-A117-1BF68CDDF58C}" type="parTrans" cxnId="{E7204B0D-9739-4E1E-BD97-8726DA4375BA}">
      <dgm:prSet/>
      <dgm:spPr/>
      <dgm:t>
        <a:bodyPr/>
        <a:lstStyle/>
        <a:p>
          <a:endParaRPr lang="en-US"/>
        </a:p>
      </dgm:t>
    </dgm:pt>
    <dgm:pt modelId="{83A6BC96-CF25-4878-9CFF-C087A7F8DA10}" type="sibTrans" cxnId="{E7204B0D-9739-4E1E-BD97-8726DA4375BA}">
      <dgm:prSet/>
      <dgm:spPr/>
      <dgm:t>
        <a:bodyPr/>
        <a:lstStyle/>
        <a:p>
          <a:endParaRPr lang="en-US"/>
        </a:p>
      </dgm:t>
    </dgm:pt>
    <dgm:pt modelId="{26547BB1-2EC9-4CD5-9F9F-A3DE0598D210}">
      <dgm:prSet custT="1"/>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t>
        <a:bodyPr/>
        <a:lstStyle/>
        <a:p>
          <a:pPr algn="ctr"/>
          <a:endParaRPr lang="en-US" sz="1400" b="1">
            <a:latin typeface="+mn-lt"/>
          </a:endParaRPr>
        </a:p>
      </dgm:t>
    </dgm:pt>
    <dgm:pt modelId="{A94C0DF2-43E6-4EB8-BEA7-8EC22FB49B0A}" type="parTrans" cxnId="{B3E5FD28-62EC-4A5E-8ACB-5C5627D356E0}">
      <dgm:prSet/>
      <dgm:spPr/>
      <dgm:t>
        <a:bodyPr/>
        <a:lstStyle/>
        <a:p>
          <a:endParaRPr lang="en-US"/>
        </a:p>
      </dgm:t>
    </dgm:pt>
    <dgm:pt modelId="{C7743476-5039-425E-97F9-825FF1EAACAF}" type="sibTrans" cxnId="{B3E5FD28-62EC-4A5E-8ACB-5C5627D356E0}">
      <dgm:prSet/>
      <dgm:spPr/>
      <dgm:t>
        <a:bodyPr/>
        <a:lstStyle/>
        <a:p>
          <a:endParaRPr lang="en-US"/>
        </a:p>
      </dgm:t>
    </dgm:pt>
    <dgm:pt modelId="{E5CA60FA-FF08-4F9F-9BE7-7774DC2954C5}" type="pres">
      <dgm:prSet presAssocID="{180AF534-E805-40F3-A1A6-0A4B85F66D07}" presName="cycle" presStyleCnt="0">
        <dgm:presLayoutVars>
          <dgm:chMax val="1"/>
          <dgm:dir/>
          <dgm:animLvl val="ctr"/>
          <dgm:resizeHandles val="exact"/>
        </dgm:presLayoutVars>
      </dgm:prSet>
      <dgm:spPr/>
    </dgm:pt>
    <dgm:pt modelId="{2295B6F1-06DA-44DC-851F-B253F92E5093}" type="pres">
      <dgm:prSet presAssocID="{AD938DF4-17E7-45AB-9B1B-98431731CE3A}" presName="centerShape" presStyleLbl="node0" presStyleIdx="0" presStyleCnt="1" custScaleX="134786" custScaleY="137066"/>
      <dgm:spPr/>
    </dgm:pt>
    <dgm:pt modelId="{8522EAAA-B38E-4914-943E-F0CF4762DBCA}" type="pres">
      <dgm:prSet presAssocID="{B6467D4C-C7CE-46C8-9AA8-6784AF6D18FD}" presName="Name9" presStyleLbl="parChTrans1D2" presStyleIdx="0" presStyleCnt="6"/>
      <dgm:spPr/>
    </dgm:pt>
    <dgm:pt modelId="{6AFD5B36-B9F4-4514-8B07-28CD0E3500A0}" type="pres">
      <dgm:prSet presAssocID="{B6467D4C-C7CE-46C8-9AA8-6784AF6D18FD}" presName="connTx" presStyleLbl="parChTrans1D2" presStyleIdx="0" presStyleCnt="6"/>
      <dgm:spPr/>
    </dgm:pt>
    <dgm:pt modelId="{42A15DCA-BE97-4373-835B-456DE63B8264}" type="pres">
      <dgm:prSet presAssocID="{5E1174A3-483A-4ACE-9BEA-56F6D1AE592D}" presName="node" presStyleLbl="node1" presStyleIdx="0" presStyleCnt="6">
        <dgm:presLayoutVars>
          <dgm:bulletEnabled val="1"/>
        </dgm:presLayoutVars>
      </dgm:prSet>
      <dgm:spPr/>
    </dgm:pt>
    <dgm:pt modelId="{AAED0D18-B7E9-49B0-8EE4-089A6A2EA73C}" type="pres">
      <dgm:prSet presAssocID="{6F953D06-1B31-4377-8DE7-AD60356FCD15}" presName="Name9" presStyleLbl="parChTrans1D2" presStyleIdx="1" presStyleCnt="6"/>
      <dgm:spPr/>
    </dgm:pt>
    <dgm:pt modelId="{04AE5A50-44C9-40BC-A32B-82678D13C094}" type="pres">
      <dgm:prSet presAssocID="{6F953D06-1B31-4377-8DE7-AD60356FCD15}" presName="connTx" presStyleLbl="parChTrans1D2" presStyleIdx="1" presStyleCnt="6"/>
      <dgm:spPr/>
    </dgm:pt>
    <dgm:pt modelId="{647F49C2-84BE-405D-849C-FAE287C9F9EA}" type="pres">
      <dgm:prSet presAssocID="{8E4517C3-DB22-4CDE-BF68-26FADAFC7BA9}" presName="node" presStyleLbl="node1" presStyleIdx="1" presStyleCnt="6">
        <dgm:presLayoutVars>
          <dgm:bulletEnabled val="1"/>
        </dgm:presLayoutVars>
      </dgm:prSet>
      <dgm:spPr/>
    </dgm:pt>
    <dgm:pt modelId="{B3BDCCC2-3CE6-44BB-BBBE-7F14FCC6CD80}" type="pres">
      <dgm:prSet presAssocID="{02E4F977-C313-4B17-859B-4F896014A2A1}" presName="Name9" presStyleLbl="parChTrans1D2" presStyleIdx="2" presStyleCnt="6"/>
      <dgm:spPr/>
    </dgm:pt>
    <dgm:pt modelId="{A6770781-0F3E-4329-858A-EC0C07B89259}" type="pres">
      <dgm:prSet presAssocID="{02E4F977-C313-4B17-859B-4F896014A2A1}" presName="connTx" presStyleLbl="parChTrans1D2" presStyleIdx="2" presStyleCnt="6"/>
      <dgm:spPr/>
    </dgm:pt>
    <dgm:pt modelId="{FCB1A00B-B7B7-4C9E-9781-DE1EBF7AC90A}" type="pres">
      <dgm:prSet presAssocID="{F134738C-2674-4904-BF85-FB576583A957}" presName="node" presStyleLbl="node1" presStyleIdx="2" presStyleCnt="6">
        <dgm:presLayoutVars>
          <dgm:bulletEnabled val="1"/>
        </dgm:presLayoutVars>
      </dgm:prSet>
      <dgm:spPr/>
    </dgm:pt>
    <dgm:pt modelId="{B3278777-F8D5-4AF3-B07F-1E1BD24E6786}" type="pres">
      <dgm:prSet presAssocID="{D5E5BEEA-08FB-4E95-A117-1BF68CDDF58C}" presName="Name9" presStyleLbl="parChTrans1D2" presStyleIdx="3" presStyleCnt="6"/>
      <dgm:spPr/>
    </dgm:pt>
    <dgm:pt modelId="{4E991D1B-F234-4DC6-9071-1B5BA5220F77}" type="pres">
      <dgm:prSet presAssocID="{D5E5BEEA-08FB-4E95-A117-1BF68CDDF58C}" presName="connTx" presStyleLbl="parChTrans1D2" presStyleIdx="3" presStyleCnt="6"/>
      <dgm:spPr/>
    </dgm:pt>
    <dgm:pt modelId="{F972BA9B-73A8-4B81-B3E6-1140D213E875}" type="pres">
      <dgm:prSet presAssocID="{A3894B51-C9D6-4F78-8F7D-DD822B017EEB}" presName="node" presStyleLbl="node1" presStyleIdx="3" presStyleCnt="6">
        <dgm:presLayoutVars>
          <dgm:bulletEnabled val="1"/>
        </dgm:presLayoutVars>
      </dgm:prSet>
      <dgm:spPr/>
    </dgm:pt>
    <dgm:pt modelId="{B80FE06A-6F6D-4A93-86B2-6B2842BED6B0}" type="pres">
      <dgm:prSet presAssocID="{A94C0DF2-43E6-4EB8-BEA7-8EC22FB49B0A}" presName="Name9" presStyleLbl="parChTrans1D2" presStyleIdx="4" presStyleCnt="6"/>
      <dgm:spPr/>
    </dgm:pt>
    <dgm:pt modelId="{F8A4E366-44E2-4559-9E3E-8A9A42FAEAE9}" type="pres">
      <dgm:prSet presAssocID="{A94C0DF2-43E6-4EB8-BEA7-8EC22FB49B0A}" presName="connTx" presStyleLbl="parChTrans1D2" presStyleIdx="4" presStyleCnt="6"/>
      <dgm:spPr/>
    </dgm:pt>
    <dgm:pt modelId="{BA4BDC39-74DB-47AD-9517-A0C5FD8C9A25}" type="pres">
      <dgm:prSet presAssocID="{26547BB1-2EC9-4CD5-9F9F-A3DE0598D210}" presName="node" presStyleLbl="node1" presStyleIdx="4" presStyleCnt="6">
        <dgm:presLayoutVars>
          <dgm:bulletEnabled val="1"/>
        </dgm:presLayoutVars>
      </dgm:prSet>
      <dgm:spPr/>
    </dgm:pt>
    <dgm:pt modelId="{8E91AA35-6A6E-4EBA-A31D-88DBB557F61A}" type="pres">
      <dgm:prSet presAssocID="{3E806D54-90EC-4093-9603-0941C2EBB477}" presName="Name9" presStyleLbl="parChTrans1D2" presStyleIdx="5" presStyleCnt="6"/>
      <dgm:spPr/>
    </dgm:pt>
    <dgm:pt modelId="{F21CFB8A-A4EB-4910-885A-449EE23FD353}" type="pres">
      <dgm:prSet presAssocID="{3E806D54-90EC-4093-9603-0941C2EBB477}" presName="connTx" presStyleLbl="parChTrans1D2" presStyleIdx="5" presStyleCnt="6"/>
      <dgm:spPr/>
    </dgm:pt>
    <dgm:pt modelId="{90C16769-7FE2-4CD4-B6DF-F588EF71EC68}" type="pres">
      <dgm:prSet presAssocID="{FF7E291B-0463-47FA-B04F-4E334C7DA25D}" presName="node" presStyleLbl="node1" presStyleIdx="5" presStyleCnt="6">
        <dgm:presLayoutVars>
          <dgm:bulletEnabled val="1"/>
        </dgm:presLayoutVars>
      </dgm:prSet>
      <dgm:spPr/>
    </dgm:pt>
  </dgm:ptLst>
  <dgm:cxnLst>
    <dgm:cxn modelId="{E7204B0D-9739-4E1E-BD97-8726DA4375BA}" srcId="{AD938DF4-17E7-45AB-9B1B-98431731CE3A}" destId="{A3894B51-C9D6-4F78-8F7D-DD822B017EEB}" srcOrd="3" destOrd="0" parTransId="{D5E5BEEA-08FB-4E95-A117-1BF68CDDF58C}" sibTransId="{83A6BC96-CF25-4878-9CFF-C087A7F8DA10}"/>
    <dgm:cxn modelId="{B3E5FD28-62EC-4A5E-8ACB-5C5627D356E0}" srcId="{AD938DF4-17E7-45AB-9B1B-98431731CE3A}" destId="{26547BB1-2EC9-4CD5-9F9F-A3DE0598D210}" srcOrd="4" destOrd="0" parTransId="{A94C0DF2-43E6-4EB8-BEA7-8EC22FB49B0A}" sibTransId="{C7743476-5039-425E-97F9-825FF1EAACAF}"/>
    <dgm:cxn modelId="{F12B7933-DFF6-4BF5-B685-3D0C1F8A19E9}" type="presOf" srcId="{F134738C-2674-4904-BF85-FB576583A957}" destId="{FCB1A00B-B7B7-4C9E-9781-DE1EBF7AC90A}" srcOrd="0" destOrd="0" presId="urn:microsoft.com/office/officeart/2005/8/layout/radial1"/>
    <dgm:cxn modelId="{EB06093D-21BC-4C0E-BF6C-F34E9B912A67}" type="presOf" srcId="{A94C0DF2-43E6-4EB8-BEA7-8EC22FB49B0A}" destId="{F8A4E366-44E2-4559-9E3E-8A9A42FAEAE9}" srcOrd="1" destOrd="0" presId="urn:microsoft.com/office/officeart/2005/8/layout/radial1"/>
    <dgm:cxn modelId="{9A498E6A-0FC4-4BBA-939C-9574B70C806F}" type="presOf" srcId="{3E806D54-90EC-4093-9603-0941C2EBB477}" destId="{F21CFB8A-A4EB-4910-885A-449EE23FD353}" srcOrd="1" destOrd="0" presId="urn:microsoft.com/office/officeart/2005/8/layout/radial1"/>
    <dgm:cxn modelId="{81AEF16C-2AA7-47FF-8CCC-D58C66BA988F}" type="presOf" srcId="{AD938DF4-17E7-45AB-9B1B-98431731CE3A}" destId="{2295B6F1-06DA-44DC-851F-B253F92E5093}" srcOrd="0" destOrd="0" presId="urn:microsoft.com/office/officeart/2005/8/layout/radial1"/>
    <dgm:cxn modelId="{DAAA384F-CC10-488A-9358-05FAD4952B7F}" type="presOf" srcId="{6F953D06-1B31-4377-8DE7-AD60356FCD15}" destId="{AAED0D18-B7E9-49B0-8EE4-089A6A2EA73C}" srcOrd="0" destOrd="0" presId="urn:microsoft.com/office/officeart/2005/8/layout/radial1"/>
    <dgm:cxn modelId="{03D94370-DA37-4049-A1D7-AFCB3FDD6170}" type="presOf" srcId="{02E4F977-C313-4B17-859B-4F896014A2A1}" destId="{B3BDCCC2-3CE6-44BB-BBBE-7F14FCC6CD80}" srcOrd="0" destOrd="0" presId="urn:microsoft.com/office/officeart/2005/8/layout/radial1"/>
    <dgm:cxn modelId="{F558AA74-8580-43A7-83CB-E90B74AA998F}" type="presOf" srcId="{D5E5BEEA-08FB-4E95-A117-1BF68CDDF58C}" destId="{B3278777-F8D5-4AF3-B07F-1E1BD24E6786}" srcOrd="0" destOrd="0" presId="urn:microsoft.com/office/officeart/2005/8/layout/radial1"/>
    <dgm:cxn modelId="{AA1A8C77-FEA6-4083-BA58-E6642125F1B8}" srcId="{AD938DF4-17E7-45AB-9B1B-98431731CE3A}" destId="{8E4517C3-DB22-4CDE-BF68-26FADAFC7BA9}" srcOrd="1" destOrd="0" parTransId="{6F953D06-1B31-4377-8DE7-AD60356FCD15}" sibTransId="{F7F739F5-35BC-416F-8C99-611439FF7B4E}"/>
    <dgm:cxn modelId="{F3777282-AF29-41C9-86AE-119003084E02}" type="presOf" srcId="{02E4F977-C313-4B17-859B-4F896014A2A1}" destId="{A6770781-0F3E-4329-858A-EC0C07B89259}" srcOrd="1" destOrd="0" presId="urn:microsoft.com/office/officeart/2005/8/layout/radial1"/>
    <dgm:cxn modelId="{14DFB493-BEE0-4D52-8462-B6C25A6DFB4C}" type="presOf" srcId="{180AF534-E805-40F3-A1A6-0A4B85F66D07}" destId="{E5CA60FA-FF08-4F9F-9BE7-7774DC2954C5}" srcOrd="0" destOrd="0" presId="urn:microsoft.com/office/officeart/2005/8/layout/radial1"/>
    <dgm:cxn modelId="{D2BD2E94-7CAF-4D73-ACAE-3D4FC9657C28}" srcId="{AD938DF4-17E7-45AB-9B1B-98431731CE3A}" destId="{5E1174A3-483A-4ACE-9BEA-56F6D1AE592D}" srcOrd="0" destOrd="0" parTransId="{B6467D4C-C7CE-46C8-9AA8-6784AF6D18FD}" sibTransId="{198583D7-8359-4666-871F-4F92220FB0AD}"/>
    <dgm:cxn modelId="{70874395-A3DD-491C-9341-3EF84D9298CC}" type="presOf" srcId="{A3894B51-C9D6-4F78-8F7D-DD822B017EEB}" destId="{F972BA9B-73A8-4B81-B3E6-1140D213E875}" srcOrd="0" destOrd="0" presId="urn:microsoft.com/office/officeart/2005/8/layout/radial1"/>
    <dgm:cxn modelId="{9D83B2A7-AC9F-43CF-B5ED-C7CE56EBF128}" srcId="{AD938DF4-17E7-45AB-9B1B-98431731CE3A}" destId="{FF7E291B-0463-47FA-B04F-4E334C7DA25D}" srcOrd="5" destOrd="0" parTransId="{3E806D54-90EC-4093-9603-0941C2EBB477}" sibTransId="{E35008EF-B795-4EDF-B848-A9B753C02745}"/>
    <dgm:cxn modelId="{E74388AA-FAF4-473E-B292-5493AF9C99E1}" type="presOf" srcId="{8E4517C3-DB22-4CDE-BF68-26FADAFC7BA9}" destId="{647F49C2-84BE-405D-849C-FAE287C9F9EA}" srcOrd="0" destOrd="0" presId="urn:microsoft.com/office/officeart/2005/8/layout/radial1"/>
    <dgm:cxn modelId="{5C2E8EAA-1F6F-4353-AB90-F3A5AC5A3998}" type="presOf" srcId="{3E806D54-90EC-4093-9603-0941C2EBB477}" destId="{8E91AA35-6A6E-4EBA-A31D-88DBB557F61A}" srcOrd="0" destOrd="0" presId="urn:microsoft.com/office/officeart/2005/8/layout/radial1"/>
    <dgm:cxn modelId="{904CE7AE-D2B6-43D4-B1C4-12F1E50DF9F5}" type="presOf" srcId="{D5E5BEEA-08FB-4E95-A117-1BF68CDDF58C}" destId="{4E991D1B-F234-4DC6-9071-1B5BA5220F77}" srcOrd="1" destOrd="0" presId="urn:microsoft.com/office/officeart/2005/8/layout/radial1"/>
    <dgm:cxn modelId="{1C2E28B2-BB35-45CE-ADA2-654278B53647}" type="presOf" srcId="{B6467D4C-C7CE-46C8-9AA8-6784AF6D18FD}" destId="{6AFD5B36-B9F4-4514-8B07-28CD0E3500A0}" srcOrd="1" destOrd="0" presId="urn:microsoft.com/office/officeart/2005/8/layout/radial1"/>
    <dgm:cxn modelId="{4266ADB3-DE4E-4A9E-A028-3C2637879C2C}" type="presOf" srcId="{FF7E291B-0463-47FA-B04F-4E334C7DA25D}" destId="{90C16769-7FE2-4CD4-B6DF-F588EF71EC68}" srcOrd="0" destOrd="0" presId="urn:microsoft.com/office/officeart/2005/8/layout/radial1"/>
    <dgm:cxn modelId="{51E40CB8-E8E1-4C02-9D28-0CDFD5785398}" type="presOf" srcId="{26547BB1-2EC9-4CD5-9F9F-A3DE0598D210}" destId="{BA4BDC39-74DB-47AD-9517-A0C5FD8C9A25}" srcOrd="0" destOrd="0" presId="urn:microsoft.com/office/officeart/2005/8/layout/radial1"/>
    <dgm:cxn modelId="{18DE47C2-428F-4B34-BC11-D28FAD702926}" type="presOf" srcId="{6F953D06-1B31-4377-8DE7-AD60356FCD15}" destId="{04AE5A50-44C9-40BC-A32B-82678D13C094}" srcOrd="1" destOrd="0" presId="urn:microsoft.com/office/officeart/2005/8/layout/radial1"/>
    <dgm:cxn modelId="{47DDFDCC-21A9-4562-8DB4-DA8899BD3DBC}" srcId="{AD938DF4-17E7-45AB-9B1B-98431731CE3A}" destId="{F134738C-2674-4904-BF85-FB576583A957}" srcOrd="2" destOrd="0" parTransId="{02E4F977-C313-4B17-859B-4F896014A2A1}" sibTransId="{A49AB5D3-75B7-4449-9110-DFDFFC5DD596}"/>
    <dgm:cxn modelId="{C99D3ED9-FCE8-4974-9753-5A873F864E15}" type="presOf" srcId="{A94C0DF2-43E6-4EB8-BEA7-8EC22FB49B0A}" destId="{B80FE06A-6F6D-4A93-86B2-6B2842BED6B0}" srcOrd="0" destOrd="0" presId="urn:microsoft.com/office/officeart/2005/8/layout/radial1"/>
    <dgm:cxn modelId="{0895FFDB-334A-4051-BCB0-77B69044C017}" type="presOf" srcId="{5E1174A3-483A-4ACE-9BEA-56F6D1AE592D}" destId="{42A15DCA-BE97-4373-835B-456DE63B8264}" srcOrd="0" destOrd="0" presId="urn:microsoft.com/office/officeart/2005/8/layout/radial1"/>
    <dgm:cxn modelId="{88967BE3-03ED-4A60-9414-3331C879129A}" srcId="{180AF534-E805-40F3-A1A6-0A4B85F66D07}" destId="{AD938DF4-17E7-45AB-9B1B-98431731CE3A}" srcOrd="0" destOrd="0" parTransId="{C167D616-95B6-4B92-935C-C652CA5B5853}" sibTransId="{D3920E36-6D42-45AF-B2D7-D3710C86A705}"/>
    <dgm:cxn modelId="{B53D78E5-9AC9-48BF-8471-B8F41130FC5C}" type="presOf" srcId="{B6467D4C-C7CE-46C8-9AA8-6784AF6D18FD}" destId="{8522EAAA-B38E-4914-943E-F0CF4762DBCA}" srcOrd="0" destOrd="0" presId="urn:microsoft.com/office/officeart/2005/8/layout/radial1"/>
    <dgm:cxn modelId="{70BA89DE-CAB8-4A10-A3DF-6AA8FE3CA218}" type="presParOf" srcId="{E5CA60FA-FF08-4F9F-9BE7-7774DC2954C5}" destId="{2295B6F1-06DA-44DC-851F-B253F92E5093}" srcOrd="0" destOrd="0" presId="urn:microsoft.com/office/officeart/2005/8/layout/radial1"/>
    <dgm:cxn modelId="{E16219F1-FA8B-42A9-9743-6320F754D9F5}" type="presParOf" srcId="{E5CA60FA-FF08-4F9F-9BE7-7774DC2954C5}" destId="{8522EAAA-B38E-4914-943E-F0CF4762DBCA}" srcOrd="1" destOrd="0" presId="urn:microsoft.com/office/officeart/2005/8/layout/radial1"/>
    <dgm:cxn modelId="{486FE485-2542-4DD0-A3D4-E8E78940BED8}" type="presParOf" srcId="{8522EAAA-B38E-4914-943E-F0CF4762DBCA}" destId="{6AFD5B36-B9F4-4514-8B07-28CD0E3500A0}" srcOrd="0" destOrd="0" presId="urn:microsoft.com/office/officeart/2005/8/layout/radial1"/>
    <dgm:cxn modelId="{CA6515C2-94E0-443E-A621-0738B791C5FE}" type="presParOf" srcId="{E5CA60FA-FF08-4F9F-9BE7-7774DC2954C5}" destId="{42A15DCA-BE97-4373-835B-456DE63B8264}" srcOrd="2" destOrd="0" presId="urn:microsoft.com/office/officeart/2005/8/layout/radial1"/>
    <dgm:cxn modelId="{B9A404CC-7A42-405C-B672-6F442B8DE107}" type="presParOf" srcId="{E5CA60FA-FF08-4F9F-9BE7-7774DC2954C5}" destId="{AAED0D18-B7E9-49B0-8EE4-089A6A2EA73C}" srcOrd="3" destOrd="0" presId="urn:microsoft.com/office/officeart/2005/8/layout/radial1"/>
    <dgm:cxn modelId="{FC24A852-8CD2-4784-9BFF-046DEFC95F4B}" type="presParOf" srcId="{AAED0D18-B7E9-49B0-8EE4-089A6A2EA73C}" destId="{04AE5A50-44C9-40BC-A32B-82678D13C094}" srcOrd="0" destOrd="0" presId="urn:microsoft.com/office/officeart/2005/8/layout/radial1"/>
    <dgm:cxn modelId="{9D1C48BC-EC33-4545-88E5-A8ECE809AF2F}" type="presParOf" srcId="{E5CA60FA-FF08-4F9F-9BE7-7774DC2954C5}" destId="{647F49C2-84BE-405D-849C-FAE287C9F9EA}" srcOrd="4" destOrd="0" presId="urn:microsoft.com/office/officeart/2005/8/layout/radial1"/>
    <dgm:cxn modelId="{2DFED26F-6623-46B0-8C2A-2A313105B384}" type="presParOf" srcId="{E5CA60FA-FF08-4F9F-9BE7-7774DC2954C5}" destId="{B3BDCCC2-3CE6-44BB-BBBE-7F14FCC6CD80}" srcOrd="5" destOrd="0" presId="urn:microsoft.com/office/officeart/2005/8/layout/radial1"/>
    <dgm:cxn modelId="{930338AF-DA2C-4E43-AC3F-19B767EB9FBA}" type="presParOf" srcId="{B3BDCCC2-3CE6-44BB-BBBE-7F14FCC6CD80}" destId="{A6770781-0F3E-4329-858A-EC0C07B89259}" srcOrd="0" destOrd="0" presId="urn:microsoft.com/office/officeart/2005/8/layout/radial1"/>
    <dgm:cxn modelId="{FEA0CD3B-6BE3-409F-BB75-9123205714AF}" type="presParOf" srcId="{E5CA60FA-FF08-4F9F-9BE7-7774DC2954C5}" destId="{FCB1A00B-B7B7-4C9E-9781-DE1EBF7AC90A}" srcOrd="6" destOrd="0" presId="urn:microsoft.com/office/officeart/2005/8/layout/radial1"/>
    <dgm:cxn modelId="{4A3A143E-B6EA-4163-BCAE-B570056E2589}" type="presParOf" srcId="{E5CA60FA-FF08-4F9F-9BE7-7774DC2954C5}" destId="{B3278777-F8D5-4AF3-B07F-1E1BD24E6786}" srcOrd="7" destOrd="0" presId="urn:microsoft.com/office/officeart/2005/8/layout/radial1"/>
    <dgm:cxn modelId="{A8475A56-0996-492D-9CF2-3289B2242274}" type="presParOf" srcId="{B3278777-F8D5-4AF3-B07F-1E1BD24E6786}" destId="{4E991D1B-F234-4DC6-9071-1B5BA5220F77}" srcOrd="0" destOrd="0" presId="urn:microsoft.com/office/officeart/2005/8/layout/radial1"/>
    <dgm:cxn modelId="{DCD0BE43-B1C7-4513-8AE8-16DBF1BD6061}" type="presParOf" srcId="{E5CA60FA-FF08-4F9F-9BE7-7774DC2954C5}" destId="{F972BA9B-73A8-4B81-B3E6-1140D213E875}" srcOrd="8" destOrd="0" presId="urn:microsoft.com/office/officeart/2005/8/layout/radial1"/>
    <dgm:cxn modelId="{A3F6A7E4-5D58-4B51-A213-A10186BD7C4A}" type="presParOf" srcId="{E5CA60FA-FF08-4F9F-9BE7-7774DC2954C5}" destId="{B80FE06A-6F6D-4A93-86B2-6B2842BED6B0}" srcOrd="9" destOrd="0" presId="urn:microsoft.com/office/officeart/2005/8/layout/radial1"/>
    <dgm:cxn modelId="{C8D6A084-48A8-479C-9C5C-9B2238417049}" type="presParOf" srcId="{B80FE06A-6F6D-4A93-86B2-6B2842BED6B0}" destId="{F8A4E366-44E2-4559-9E3E-8A9A42FAEAE9}" srcOrd="0" destOrd="0" presId="urn:microsoft.com/office/officeart/2005/8/layout/radial1"/>
    <dgm:cxn modelId="{829B675B-7C27-451A-9423-33AC16ECDECD}" type="presParOf" srcId="{E5CA60FA-FF08-4F9F-9BE7-7774DC2954C5}" destId="{BA4BDC39-74DB-47AD-9517-A0C5FD8C9A25}" srcOrd="10" destOrd="0" presId="urn:microsoft.com/office/officeart/2005/8/layout/radial1"/>
    <dgm:cxn modelId="{695CAF81-A9E6-43DA-9AC8-C1808B6808AC}" type="presParOf" srcId="{E5CA60FA-FF08-4F9F-9BE7-7774DC2954C5}" destId="{8E91AA35-6A6E-4EBA-A31D-88DBB557F61A}" srcOrd="11" destOrd="0" presId="urn:microsoft.com/office/officeart/2005/8/layout/radial1"/>
    <dgm:cxn modelId="{025B8DEF-C67A-4F01-97BB-177398885A3E}" type="presParOf" srcId="{8E91AA35-6A6E-4EBA-A31D-88DBB557F61A}" destId="{F21CFB8A-A4EB-4910-885A-449EE23FD353}" srcOrd="0" destOrd="0" presId="urn:microsoft.com/office/officeart/2005/8/layout/radial1"/>
    <dgm:cxn modelId="{0DCE60AA-16CB-4D83-9974-1975A0DC4F18}" type="presParOf" srcId="{E5CA60FA-FF08-4F9F-9BE7-7774DC2954C5}" destId="{90C16769-7FE2-4CD4-B6DF-F588EF71EC68}"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5610C0F-6EA4-4A12-B22D-35AFFCA8A1B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7CFB8D9A-98B0-4DF9-AA29-4D079ED18833}">
      <dgm:prSet/>
      <dgm:spPr>
        <a:noFill/>
      </dgm:spPr>
      <dgm:t>
        <a:bodyPr/>
        <a:lstStyle/>
        <a:p>
          <a:endParaRPr lang="en-US"/>
        </a:p>
      </dgm:t>
    </dgm:pt>
    <dgm:pt modelId="{5AD7B87A-FD72-45E0-A5C9-27AA871E3538}" type="parTrans" cxnId="{8DA1C4F1-CB99-47F7-A112-89879B4CC5DF}">
      <dgm:prSet/>
      <dgm:spPr/>
      <dgm:t>
        <a:bodyPr/>
        <a:lstStyle/>
        <a:p>
          <a:endParaRPr lang="en-US"/>
        </a:p>
      </dgm:t>
    </dgm:pt>
    <dgm:pt modelId="{4E3DC370-CA03-4C48-8F66-11E2481AD6F8}" type="sibTrans" cxnId="{8DA1C4F1-CB99-47F7-A112-89879B4CC5DF}">
      <dgm:prSet/>
      <dgm:spPr/>
      <dgm:t>
        <a:bodyPr/>
        <a:lstStyle/>
        <a:p>
          <a:endParaRPr lang="en-US"/>
        </a:p>
      </dgm:t>
    </dgm:pt>
    <dgm:pt modelId="{038CD514-7C35-46F3-A244-6FE01CBA6877}" type="pres">
      <dgm:prSet presAssocID="{25610C0F-6EA4-4A12-B22D-35AFFCA8A1B0}" presName="linear" presStyleCnt="0">
        <dgm:presLayoutVars>
          <dgm:animLvl val="lvl"/>
          <dgm:resizeHandles val="exact"/>
        </dgm:presLayoutVars>
      </dgm:prSet>
      <dgm:spPr/>
    </dgm:pt>
    <dgm:pt modelId="{F0D14B04-E5B5-42B5-B951-1F11B177CEAA}" type="pres">
      <dgm:prSet presAssocID="{7CFB8D9A-98B0-4DF9-AA29-4D079ED18833}" presName="parentText" presStyleLbl="node1" presStyleIdx="0" presStyleCnt="1" custScaleY="231931">
        <dgm:presLayoutVars>
          <dgm:chMax val="0"/>
          <dgm:bulletEnabled val="1"/>
        </dgm:presLayoutVars>
      </dgm:prSet>
      <dgm:spPr/>
    </dgm:pt>
  </dgm:ptLst>
  <dgm:cxnLst>
    <dgm:cxn modelId="{4B2F2461-0A07-4DD5-A685-8D5D4F8374D4}" type="presOf" srcId="{25610C0F-6EA4-4A12-B22D-35AFFCA8A1B0}" destId="{038CD514-7C35-46F3-A244-6FE01CBA6877}" srcOrd="0" destOrd="0" presId="urn:microsoft.com/office/officeart/2005/8/layout/vList2"/>
    <dgm:cxn modelId="{4CA1DDAE-2A59-4205-9415-405A3A824D33}" type="presOf" srcId="{7CFB8D9A-98B0-4DF9-AA29-4D079ED18833}" destId="{F0D14B04-E5B5-42B5-B951-1F11B177CEAA}" srcOrd="0" destOrd="0" presId="urn:microsoft.com/office/officeart/2005/8/layout/vList2"/>
    <dgm:cxn modelId="{8DA1C4F1-CB99-47F7-A112-89879B4CC5DF}" srcId="{25610C0F-6EA4-4A12-B22D-35AFFCA8A1B0}" destId="{7CFB8D9A-98B0-4DF9-AA29-4D079ED18833}" srcOrd="0" destOrd="0" parTransId="{5AD7B87A-FD72-45E0-A5C9-27AA871E3538}" sibTransId="{4E3DC370-CA03-4C48-8F66-11E2481AD6F8}"/>
    <dgm:cxn modelId="{2356B212-1FF0-4FAF-8D8D-09C5A60EE7E8}" type="presParOf" srcId="{038CD514-7C35-46F3-A244-6FE01CBA6877}" destId="{F0D14B04-E5B5-42B5-B951-1F11B177CEA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3417793-C64D-4F7B-B9CB-6B162D9D9683}" type="doc">
      <dgm:prSet loTypeId="urn:microsoft.com/office/officeart/2005/8/layout/bList2" loCatId="list" qsTypeId="urn:microsoft.com/office/officeart/2005/8/quickstyle/3d3" qsCatId="3D" csTypeId="urn:microsoft.com/office/officeart/2005/8/colors/accent4_2" csCatId="accent4" phldr="1"/>
      <dgm:spPr/>
    </dgm:pt>
    <dgm:pt modelId="{9943244D-42D8-43C8-943D-67B9C7EDCF91}">
      <dgm:prSet phldrT="[Text]"/>
      <dgm:spPr/>
      <dgm:t>
        <a:bodyPr/>
        <a:lstStyle/>
        <a:p>
          <a:r>
            <a:rPr lang="en-US"/>
            <a:t>HTML</a:t>
          </a:r>
        </a:p>
      </dgm:t>
    </dgm:pt>
    <dgm:pt modelId="{E968117D-D9C0-4D6C-99CB-1D7CE082F238}" type="parTrans" cxnId="{35DD23B7-44A5-44C4-9CFF-FA8A166682C1}">
      <dgm:prSet/>
      <dgm:spPr/>
      <dgm:t>
        <a:bodyPr/>
        <a:lstStyle/>
        <a:p>
          <a:endParaRPr lang="en-US"/>
        </a:p>
      </dgm:t>
    </dgm:pt>
    <dgm:pt modelId="{F9882CB7-443F-46F9-8F27-2D4EAFF21147}" type="sibTrans" cxnId="{35DD23B7-44A5-44C4-9CFF-FA8A166682C1}">
      <dgm:prSet/>
      <dgm:spPr/>
      <dgm:t>
        <a:bodyPr/>
        <a:lstStyle/>
        <a:p>
          <a:endParaRPr lang="en-US"/>
        </a:p>
      </dgm:t>
    </dgm:pt>
    <dgm:pt modelId="{C2BBCE25-3F3A-4B93-B969-6FFC03C758EE}">
      <dgm:prSet phldrT="[Text]"/>
      <dgm:spPr/>
      <dgm:t>
        <a:bodyPr/>
        <a:lstStyle/>
        <a:p>
          <a:r>
            <a:rPr lang="en-US"/>
            <a:t>CSS</a:t>
          </a:r>
        </a:p>
      </dgm:t>
    </dgm:pt>
    <dgm:pt modelId="{FC0FE250-19C2-49AD-A5D1-6F685249FDAF}" type="parTrans" cxnId="{BD3ADFC7-DDC4-43B9-94F1-5793E1A01426}">
      <dgm:prSet/>
      <dgm:spPr/>
      <dgm:t>
        <a:bodyPr/>
        <a:lstStyle/>
        <a:p>
          <a:endParaRPr lang="en-US"/>
        </a:p>
      </dgm:t>
    </dgm:pt>
    <dgm:pt modelId="{A9E7BA33-C151-4DE2-B759-B79FEDE4FC94}" type="sibTrans" cxnId="{BD3ADFC7-DDC4-43B9-94F1-5793E1A01426}">
      <dgm:prSet/>
      <dgm:spPr/>
      <dgm:t>
        <a:bodyPr/>
        <a:lstStyle/>
        <a:p>
          <a:endParaRPr lang="en-US"/>
        </a:p>
      </dgm:t>
    </dgm:pt>
    <dgm:pt modelId="{3662161E-1950-4D14-A7AF-201BDDA243CA}">
      <dgm:prSet phldrT="[Text]" custT="1"/>
      <dgm:spPr/>
      <dgm:t>
        <a:bodyPr/>
        <a:lstStyle/>
        <a:p>
          <a:r>
            <a:rPr lang="en-US" sz="3200" b="1"/>
            <a:t>Java Script</a:t>
          </a:r>
        </a:p>
      </dgm:t>
    </dgm:pt>
    <dgm:pt modelId="{535939EE-3FE2-4804-B0B6-0F1ADA28EB33}" type="parTrans" cxnId="{E910C449-8591-4BEC-9CB1-FAA538DF50AE}">
      <dgm:prSet/>
      <dgm:spPr/>
      <dgm:t>
        <a:bodyPr/>
        <a:lstStyle/>
        <a:p>
          <a:endParaRPr lang="en-US"/>
        </a:p>
      </dgm:t>
    </dgm:pt>
    <dgm:pt modelId="{63A2993C-1C60-43A2-BD8A-66B9F57B76EC}" type="sibTrans" cxnId="{E910C449-8591-4BEC-9CB1-FAA538DF50AE}">
      <dgm:prSet/>
      <dgm:spPr/>
      <dgm:t>
        <a:bodyPr/>
        <a:lstStyle/>
        <a:p>
          <a:endParaRPr lang="en-US"/>
        </a:p>
      </dgm:t>
    </dgm:pt>
    <dgm:pt modelId="{A82F9DD7-F459-4C2D-A385-46089CB7ADC5}">
      <dgm:prSet phldrT="[Text]" custT="1"/>
      <dgm:spPr/>
      <dgm:t>
        <a:bodyPr anchor="ctr"/>
        <a:lstStyle/>
        <a:p>
          <a:pPr>
            <a:buNone/>
          </a:pPr>
          <a:r>
            <a:rPr lang="en-US" sz="1800" b="1"/>
            <a:t>  	CSS was used to create responsive and visually appealing layouts and was used to control the visual presentation of HTML elements</a:t>
          </a:r>
        </a:p>
      </dgm:t>
    </dgm:pt>
    <dgm:pt modelId="{6CF1FB1F-68E7-4371-9DBF-1C32CC6C4C95}" type="parTrans" cxnId="{5DCA7F7D-8538-4420-A934-A3AF9E5FD76B}">
      <dgm:prSet/>
      <dgm:spPr/>
      <dgm:t>
        <a:bodyPr/>
        <a:lstStyle/>
        <a:p>
          <a:endParaRPr lang="en-US"/>
        </a:p>
      </dgm:t>
    </dgm:pt>
    <dgm:pt modelId="{B0ABC6BD-314C-450B-932A-562A14C21319}" type="sibTrans" cxnId="{5DCA7F7D-8538-4420-A934-A3AF9E5FD76B}">
      <dgm:prSet/>
      <dgm:spPr/>
      <dgm:t>
        <a:bodyPr/>
        <a:lstStyle/>
        <a:p>
          <a:endParaRPr lang="en-US"/>
        </a:p>
      </dgm:t>
    </dgm:pt>
    <dgm:pt modelId="{A06DA679-6556-4F56-B3DC-AAB978CAAA06}">
      <dgm:prSet custT="1"/>
      <dgm:spPr/>
      <dgm:t>
        <a:bodyPr/>
        <a:lstStyle/>
        <a:p>
          <a:pPr algn="l" rtl="0">
            <a:lnSpc>
              <a:spcPct val="100000"/>
            </a:lnSpc>
            <a:buFont typeface="Arial" panose="020B0604020202020204" pitchFamily="34" charset="0"/>
            <a:buNone/>
          </a:pPr>
          <a:r>
            <a:rPr lang="en-US" sz="1700" b="1">
              <a:latin typeface="+mj-lt"/>
            </a:rPr>
            <a:t>    Using HTML, we developed the full structural framework of the website, which consists of multiple well-linked pages, clearly defined navigation sections, interactive buttons and structured tables to display and manage data efficiently</a:t>
          </a:r>
        </a:p>
      </dgm:t>
    </dgm:pt>
    <dgm:pt modelId="{4D232A45-F75E-4C1F-BE9A-B82E6A3B3CDB}" type="parTrans" cxnId="{FBF0E68B-E1EA-42E0-B226-64CAD8BB6FD3}">
      <dgm:prSet/>
      <dgm:spPr/>
      <dgm:t>
        <a:bodyPr/>
        <a:lstStyle/>
        <a:p>
          <a:endParaRPr lang="en-US"/>
        </a:p>
      </dgm:t>
    </dgm:pt>
    <dgm:pt modelId="{9A9C22FF-D539-4A13-AD29-83A262EF86A1}" type="sibTrans" cxnId="{FBF0E68B-E1EA-42E0-B226-64CAD8BB6FD3}">
      <dgm:prSet/>
      <dgm:spPr/>
      <dgm:t>
        <a:bodyPr/>
        <a:lstStyle/>
        <a:p>
          <a:endParaRPr lang="en-US"/>
        </a:p>
      </dgm:t>
    </dgm:pt>
    <dgm:pt modelId="{1E1F1887-100F-4A89-88FB-FF61C58A7777}">
      <dgm:prSet phldrT="[Text]" custT="1"/>
      <dgm:spPr/>
      <dgm:t>
        <a:bodyPr anchor="ctr"/>
        <a:lstStyle/>
        <a:p>
          <a:pPr>
            <a:lnSpc>
              <a:spcPct val="100000"/>
            </a:lnSpc>
          </a:pPr>
          <a:endParaRPr lang="en-US" sz="2000" b="1"/>
        </a:p>
      </dgm:t>
    </dgm:pt>
    <dgm:pt modelId="{084854C6-E9E2-41A7-9565-91965CE01332}" type="parTrans" cxnId="{8FCBB236-0977-42A8-A922-4535010AAC55}">
      <dgm:prSet/>
      <dgm:spPr/>
      <dgm:t>
        <a:bodyPr/>
        <a:lstStyle/>
        <a:p>
          <a:endParaRPr lang="en-US"/>
        </a:p>
      </dgm:t>
    </dgm:pt>
    <dgm:pt modelId="{235BFEBD-B9BD-4927-9852-3C7D412228A1}" type="sibTrans" cxnId="{8FCBB236-0977-42A8-A922-4535010AAC55}">
      <dgm:prSet/>
      <dgm:spPr/>
      <dgm:t>
        <a:bodyPr/>
        <a:lstStyle/>
        <a:p>
          <a:endParaRPr lang="en-US"/>
        </a:p>
      </dgm:t>
    </dgm:pt>
    <dgm:pt modelId="{504F67E1-16B4-4C7E-9AB0-EBA5A0A2B30C}">
      <dgm:prSet phldrT="[Text]" custT="1"/>
      <dgm:spPr/>
      <dgm:t>
        <a:bodyPr anchor="ctr"/>
        <a:lstStyle/>
        <a:p>
          <a:pPr>
            <a:lnSpc>
              <a:spcPct val="100000"/>
            </a:lnSpc>
            <a:buNone/>
          </a:pPr>
          <a:r>
            <a:rPr lang="en-US" sz="2400" b="1"/>
            <a:t>    JS was used to add interactivity and dynamic behavior to webpages</a:t>
          </a:r>
          <a:endParaRPr lang="en-US" sz="4000" b="1"/>
        </a:p>
      </dgm:t>
    </dgm:pt>
    <dgm:pt modelId="{2E31BB65-1050-4864-AF7A-72FC32F91992}" type="parTrans" cxnId="{473527B1-7263-452D-ACA3-9591FE5300B3}">
      <dgm:prSet/>
      <dgm:spPr/>
      <dgm:t>
        <a:bodyPr/>
        <a:lstStyle/>
        <a:p>
          <a:endParaRPr lang="en-US"/>
        </a:p>
      </dgm:t>
    </dgm:pt>
    <dgm:pt modelId="{7B2A66FC-DB1C-4431-AD84-EDC5CCF81C77}" type="sibTrans" cxnId="{473527B1-7263-452D-ACA3-9591FE5300B3}">
      <dgm:prSet/>
      <dgm:spPr/>
      <dgm:t>
        <a:bodyPr/>
        <a:lstStyle/>
        <a:p>
          <a:endParaRPr lang="en-US"/>
        </a:p>
      </dgm:t>
    </dgm:pt>
    <dgm:pt modelId="{C4BDE838-FC97-45A0-8556-5F565F168387}" type="pres">
      <dgm:prSet presAssocID="{E3417793-C64D-4F7B-B9CB-6B162D9D9683}" presName="diagram" presStyleCnt="0">
        <dgm:presLayoutVars>
          <dgm:dir/>
          <dgm:animLvl val="lvl"/>
          <dgm:resizeHandles val="exact"/>
        </dgm:presLayoutVars>
      </dgm:prSet>
      <dgm:spPr/>
    </dgm:pt>
    <dgm:pt modelId="{897EF34A-F7F7-4F08-B1E6-9CE20425CFD6}" type="pres">
      <dgm:prSet presAssocID="{9943244D-42D8-43C8-943D-67B9C7EDCF91}" presName="compNode" presStyleCnt="0"/>
      <dgm:spPr/>
    </dgm:pt>
    <dgm:pt modelId="{E6D82A90-F614-4070-8960-D077BA1E1AF6}" type="pres">
      <dgm:prSet presAssocID="{9943244D-42D8-43C8-943D-67B9C7EDCF91}" presName="childRect" presStyleLbl="bgAcc1" presStyleIdx="0" presStyleCnt="3" custScaleX="100820" custScaleY="101680">
        <dgm:presLayoutVars>
          <dgm:bulletEnabled val="1"/>
        </dgm:presLayoutVars>
      </dgm:prSet>
      <dgm:spPr/>
    </dgm:pt>
    <dgm:pt modelId="{DBF88F72-FF6B-46C8-B7D4-36D50DD72C9E}" type="pres">
      <dgm:prSet presAssocID="{9943244D-42D8-43C8-943D-67B9C7EDCF91}" presName="parentText" presStyleLbl="node1" presStyleIdx="0" presStyleCnt="0">
        <dgm:presLayoutVars>
          <dgm:chMax val="0"/>
          <dgm:bulletEnabled val="1"/>
        </dgm:presLayoutVars>
      </dgm:prSet>
      <dgm:spPr/>
    </dgm:pt>
    <dgm:pt modelId="{66BC1643-3B80-4923-B67E-E056A5F094F1}" type="pres">
      <dgm:prSet presAssocID="{9943244D-42D8-43C8-943D-67B9C7EDCF91}" presName="parentRect" presStyleLbl="alignNode1" presStyleIdx="0" presStyleCnt="3"/>
      <dgm:spPr/>
    </dgm:pt>
    <dgm:pt modelId="{699F63CC-A7D3-488A-8FF1-7F4D89D84091}" type="pres">
      <dgm:prSet presAssocID="{9943244D-42D8-43C8-943D-67B9C7EDCF91}" presName="adorn" presStyleLbl="fgAccFollowNode1" presStyleIdx="0" presStyleCnt="3"/>
      <dgm:spPr>
        <a:blipFill>
          <a:blip xmlns:r="http://schemas.openxmlformats.org/officeDocument/2006/relationships" r:embed="rId1"/>
          <a:srcRect/>
          <a:stretch>
            <a:fillRect l="-17000" r="-17000"/>
          </a:stretch>
        </a:blipFill>
      </dgm:spPr>
    </dgm:pt>
    <dgm:pt modelId="{224F510F-4AEC-4742-9CDA-B3883690CAEF}" type="pres">
      <dgm:prSet presAssocID="{F9882CB7-443F-46F9-8F27-2D4EAFF21147}" presName="sibTrans" presStyleLbl="sibTrans2D1" presStyleIdx="0" presStyleCnt="0"/>
      <dgm:spPr/>
    </dgm:pt>
    <dgm:pt modelId="{8BA6AD86-6A35-4060-9F64-DC4A923B6A3D}" type="pres">
      <dgm:prSet presAssocID="{C2BBCE25-3F3A-4B93-B969-6FFC03C758EE}" presName="compNode" presStyleCnt="0"/>
      <dgm:spPr/>
    </dgm:pt>
    <dgm:pt modelId="{77ED3304-DDB9-44B5-A4C3-00C207B191D7}" type="pres">
      <dgm:prSet presAssocID="{C2BBCE25-3F3A-4B93-B969-6FFC03C758EE}" presName="childRect" presStyleLbl="bgAcc1" presStyleIdx="1" presStyleCnt="3">
        <dgm:presLayoutVars>
          <dgm:bulletEnabled val="1"/>
        </dgm:presLayoutVars>
      </dgm:prSet>
      <dgm:spPr/>
    </dgm:pt>
    <dgm:pt modelId="{ED7EC33E-4E57-4126-A75C-85F723898BC4}" type="pres">
      <dgm:prSet presAssocID="{C2BBCE25-3F3A-4B93-B969-6FFC03C758EE}" presName="parentText" presStyleLbl="node1" presStyleIdx="0" presStyleCnt="0">
        <dgm:presLayoutVars>
          <dgm:chMax val="0"/>
          <dgm:bulletEnabled val="1"/>
        </dgm:presLayoutVars>
      </dgm:prSet>
      <dgm:spPr/>
    </dgm:pt>
    <dgm:pt modelId="{85C89EB9-737B-410A-951C-451A5625BB62}" type="pres">
      <dgm:prSet presAssocID="{C2BBCE25-3F3A-4B93-B969-6FFC03C758EE}" presName="parentRect" presStyleLbl="alignNode1" presStyleIdx="1" presStyleCnt="3"/>
      <dgm:spPr/>
    </dgm:pt>
    <dgm:pt modelId="{0BDD48C4-45D0-4385-8520-7ABBD6FDFE5A}" type="pres">
      <dgm:prSet presAssocID="{C2BBCE25-3F3A-4B93-B969-6FFC03C758EE}" presName="adorn" presStyleLbl="fgAccFollowNode1" presStyleIdx="1" presStyleCnt="3"/>
      <dgm:spPr>
        <a:blipFill>
          <a:blip xmlns:r="http://schemas.openxmlformats.org/officeDocument/2006/relationships" r:embed="rId2"/>
          <a:srcRect/>
          <a:stretch>
            <a:fillRect l="-20000" r="-20000"/>
          </a:stretch>
        </a:blipFill>
      </dgm:spPr>
    </dgm:pt>
    <dgm:pt modelId="{B2549CF3-9ED3-43D4-A8FC-AA2AF84803B8}" type="pres">
      <dgm:prSet presAssocID="{A9E7BA33-C151-4DE2-B759-B79FEDE4FC94}" presName="sibTrans" presStyleLbl="sibTrans2D1" presStyleIdx="0" presStyleCnt="0"/>
      <dgm:spPr/>
    </dgm:pt>
    <dgm:pt modelId="{F63A8F56-65B5-49BA-A9BF-F281D29D79AC}" type="pres">
      <dgm:prSet presAssocID="{3662161E-1950-4D14-A7AF-201BDDA243CA}" presName="compNode" presStyleCnt="0"/>
      <dgm:spPr/>
    </dgm:pt>
    <dgm:pt modelId="{C75EE7D6-3917-481A-A61D-A833D1134F1E}" type="pres">
      <dgm:prSet presAssocID="{3662161E-1950-4D14-A7AF-201BDDA243CA}" presName="childRect" presStyleLbl="bgAcc1" presStyleIdx="2" presStyleCnt="3" custScaleY="103846">
        <dgm:presLayoutVars>
          <dgm:bulletEnabled val="1"/>
        </dgm:presLayoutVars>
      </dgm:prSet>
      <dgm:spPr/>
    </dgm:pt>
    <dgm:pt modelId="{280FFF74-B775-4C09-BE0E-52D4501F9C70}" type="pres">
      <dgm:prSet presAssocID="{3662161E-1950-4D14-A7AF-201BDDA243CA}" presName="parentText" presStyleLbl="node1" presStyleIdx="0" presStyleCnt="0">
        <dgm:presLayoutVars>
          <dgm:chMax val="0"/>
          <dgm:bulletEnabled val="1"/>
        </dgm:presLayoutVars>
      </dgm:prSet>
      <dgm:spPr/>
    </dgm:pt>
    <dgm:pt modelId="{B5BE92EC-2FDD-4C4A-BB47-0B3596610C7F}" type="pres">
      <dgm:prSet presAssocID="{3662161E-1950-4D14-A7AF-201BDDA243CA}" presName="parentRect" presStyleLbl="alignNode1" presStyleIdx="2" presStyleCnt="3"/>
      <dgm:spPr/>
    </dgm:pt>
    <dgm:pt modelId="{EA3A6FD5-F064-4060-8DE5-A2055C43991C}" type="pres">
      <dgm:prSet presAssocID="{3662161E-1950-4D14-A7AF-201BDDA243CA}" presName="adorn" presStyleLbl="fgAccFollowNode1" presStyleIdx="2" presStyleCnt="3"/>
      <dgm:spPr>
        <a:blipFill>
          <a:blip xmlns:r="http://schemas.openxmlformats.org/officeDocument/2006/relationships" r:embed="rId3"/>
          <a:srcRect/>
          <a:stretch>
            <a:fillRect/>
          </a:stretch>
        </a:blipFill>
      </dgm:spPr>
    </dgm:pt>
  </dgm:ptLst>
  <dgm:cxnLst>
    <dgm:cxn modelId="{23166C02-4B16-4438-93C3-465392D742D0}" type="presOf" srcId="{C2BBCE25-3F3A-4B93-B969-6FFC03C758EE}" destId="{85C89EB9-737B-410A-951C-451A5625BB62}" srcOrd="1" destOrd="0" presId="urn:microsoft.com/office/officeart/2005/8/layout/bList2"/>
    <dgm:cxn modelId="{9A5ED002-55D3-461D-8198-A736408D3A50}" type="presOf" srcId="{A06DA679-6556-4F56-B3DC-AAB978CAAA06}" destId="{E6D82A90-F614-4070-8960-D077BA1E1AF6}" srcOrd="0" destOrd="0" presId="urn:microsoft.com/office/officeart/2005/8/layout/bList2"/>
    <dgm:cxn modelId="{AE807A03-07B0-48EF-A6CA-6B45B3D128D6}" type="presOf" srcId="{A82F9DD7-F459-4C2D-A385-46089CB7ADC5}" destId="{77ED3304-DDB9-44B5-A4C3-00C207B191D7}" srcOrd="0" destOrd="0" presId="urn:microsoft.com/office/officeart/2005/8/layout/bList2"/>
    <dgm:cxn modelId="{BB7CD216-718F-4D0C-AA98-75D668BFC6DE}" type="presOf" srcId="{9943244D-42D8-43C8-943D-67B9C7EDCF91}" destId="{DBF88F72-FF6B-46C8-B7D4-36D50DD72C9E}" srcOrd="0" destOrd="0" presId="urn:microsoft.com/office/officeart/2005/8/layout/bList2"/>
    <dgm:cxn modelId="{14561635-51E7-4C39-8B38-19B9DAA2C2FA}" type="presOf" srcId="{3662161E-1950-4D14-A7AF-201BDDA243CA}" destId="{280FFF74-B775-4C09-BE0E-52D4501F9C70}" srcOrd="0" destOrd="0" presId="urn:microsoft.com/office/officeart/2005/8/layout/bList2"/>
    <dgm:cxn modelId="{8FCBB236-0977-42A8-A922-4535010AAC55}" srcId="{3662161E-1950-4D14-A7AF-201BDDA243CA}" destId="{1E1F1887-100F-4A89-88FB-FF61C58A7777}" srcOrd="1" destOrd="0" parTransId="{084854C6-E9E2-41A7-9565-91965CE01332}" sibTransId="{235BFEBD-B9BD-4927-9852-3C7D412228A1}"/>
    <dgm:cxn modelId="{AD2F1C3C-35FC-4245-8AE3-F0ACBF5E3088}" type="presOf" srcId="{A9E7BA33-C151-4DE2-B759-B79FEDE4FC94}" destId="{B2549CF3-9ED3-43D4-A8FC-AA2AF84803B8}" srcOrd="0" destOrd="0" presId="urn:microsoft.com/office/officeart/2005/8/layout/bList2"/>
    <dgm:cxn modelId="{E910C449-8591-4BEC-9CB1-FAA538DF50AE}" srcId="{E3417793-C64D-4F7B-B9CB-6B162D9D9683}" destId="{3662161E-1950-4D14-A7AF-201BDDA243CA}" srcOrd="2" destOrd="0" parTransId="{535939EE-3FE2-4804-B0B6-0F1ADA28EB33}" sibTransId="{63A2993C-1C60-43A2-BD8A-66B9F57B76EC}"/>
    <dgm:cxn modelId="{3D28B74A-69EA-4227-9FC7-217D2C7294D3}" type="presOf" srcId="{1E1F1887-100F-4A89-88FB-FF61C58A7777}" destId="{C75EE7D6-3917-481A-A61D-A833D1134F1E}" srcOrd="0" destOrd="1" presId="urn:microsoft.com/office/officeart/2005/8/layout/bList2"/>
    <dgm:cxn modelId="{A48C8A7C-DE63-443A-9687-86DEAE0C9CCB}" type="presOf" srcId="{C2BBCE25-3F3A-4B93-B969-6FFC03C758EE}" destId="{ED7EC33E-4E57-4126-A75C-85F723898BC4}" srcOrd="0" destOrd="0" presId="urn:microsoft.com/office/officeart/2005/8/layout/bList2"/>
    <dgm:cxn modelId="{5DCA7F7D-8538-4420-A934-A3AF9E5FD76B}" srcId="{C2BBCE25-3F3A-4B93-B969-6FFC03C758EE}" destId="{A82F9DD7-F459-4C2D-A385-46089CB7ADC5}" srcOrd="0" destOrd="0" parTransId="{6CF1FB1F-68E7-4371-9DBF-1C32CC6C4C95}" sibTransId="{B0ABC6BD-314C-450B-932A-562A14C21319}"/>
    <dgm:cxn modelId="{FBF0E68B-E1EA-42E0-B226-64CAD8BB6FD3}" srcId="{9943244D-42D8-43C8-943D-67B9C7EDCF91}" destId="{A06DA679-6556-4F56-B3DC-AAB978CAAA06}" srcOrd="0" destOrd="0" parTransId="{4D232A45-F75E-4C1F-BE9A-B82E6A3B3CDB}" sibTransId="{9A9C22FF-D539-4A13-AD29-83A262EF86A1}"/>
    <dgm:cxn modelId="{473527B1-7263-452D-ACA3-9591FE5300B3}" srcId="{3662161E-1950-4D14-A7AF-201BDDA243CA}" destId="{504F67E1-16B4-4C7E-9AB0-EBA5A0A2B30C}" srcOrd="0" destOrd="0" parTransId="{2E31BB65-1050-4864-AF7A-72FC32F91992}" sibTransId="{7B2A66FC-DB1C-4431-AD84-EDC5CCF81C77}"/>
    <dgm:cxn modelId="{35DD23B7-44A5-44C4-9CFF-FA8A166682C1}" srcId="{E3417793-C64D-4F7B-B9CB-6B162D9D9683}" destId="{9943244D-42D8-43C8-943D-67B9C7EDCF91}" srcOrd="0" destOrd="0" parTransId="{E968117D-D9C0-4D6C-99CB-1D7CE082F238}" sibTransId="{F9882CB7-443F-46F9-8F27-2D4EAFF21147}"/>
    <dgm:cxn modelId="{BD3ADFC7-DDC4-43B9-94F1-5793E1A01426}" srcId="{E3417793-C64D-4F7B-B9CB-6B162D9D9683}" destId="{C2BBCE25-3F3A-4B93-B969-6FFC03C758EE}" srcOrd="1" destOrd="0" parTransId="{FC0FE250-19C2-49AD-A5D1-6F685249FDAF}" sibTransId="{A9E7BA33-C151-4DE2-B759-B79FEDE4FC94}"/>
    <dgm:cxn modelId="{50BD9ECB-6691-4CDE-A3C8-1754F73D9348}" type="presOf" srcId="{9943244D-42D8-43C8-943D-67B9C7EDCF91}" destId="{66BC1643-3B80-4923-B67E-E056A5F094F1}" srcOrd="1" destOrd="0" presId="urn:microsoft.com/office/officeart/2005/8/layout/bList2"/>
    <dgm:cxn modelId="{D079DAD0-6513-4192-A619-DB3D54BE9821}" type="presOf" srcId="{F9882CB7-443F-46F9-8F27-2D4EAFF21147}" destId="{224F510F-4AEC-4742-9CDA-B3883690CAEF}" srcOrd="0" destOrd="0" presId="urn:microsoft.com/office/officeart/2005/8/layout/bList2"/>
    <dgm:cxn modelId="{6894A4D4-05E5-4C25-819D-727AC68B90F5}" type="presOf" srcId="{504F67E1-16B4-4C7E-9AB0-EBA5A0A2B30C}" destId="{C75EE7D6-3917-481A-A61D-A833D1134F1E}" srcOrd="0" destOrd="0" presId="urn:microsoft.com/office/officeart/2005/8/layout/bList2"/>
    <dgm:cxn modelId="{F50054F3-32A9-4E1A-BEA7-F12954974687}" type="presOf" srcId="{E3417793-C64D-4F7B-B9CB-6B162D9D9683}" destId="{C4BDE838-FC97-45A0-8556-5F565F168387}" srcOrd="0" destOrd="0" presId="urn:microsoft.com/office/officeart/2005/8/layout/bList2"/>
    <dgm:cxn modelId="{1E46ECFD-2E73-4583-8BBB-ECB746FB92D1}" type="presOf" srcId="{3662161E-1950-4D14-A7AF-201BDDA243CA}" destId="{B5BE92EC-2FDD-4C4A-BB47-0B3596610C7F}" srcOrd="1" destOrd="0" presId="urn:microsoft.com/office/officeart/2005/8/layout/bList2"/>
    <dgm:cxn modelId="{7F73F61D-9B11-4434-ABB5-309405A584AB}" type="presParOf" srcId="{C4BDE838-FC97-45A0-8556-5F565F168387}" destId="{897EF34A-F7F7-4F08-B1E6-9CE20425CFD6}" srcOrd="0" destOrd="0" presId="urn:microsoft.com/office/officeart/2005/8/layout/bList2"/>
    <dgm:cxn modelId="{91EA42DC-5B5F-47DB-891D-79527C8DC5E5}" type="presParOf" srcId="{897EF34A-F7F7-4F08-B1E6-9CE20425CFD6}" destId="{E6D82A90-F614-4070-8960-D077BA1E1AF6}" srcOrd="0" destOrd="0" presId="urn:microsoft.com/office/officeart/2005/8/layout/bList2"/>
    <dgm:cxn modelId="{3C70AE8E-E85E-4D39-89CE-EAACC1BB2073}" type="presParOf" srcId="{897EF34A-F7F7-4F08-B1E6-9CE20425CFD6}" destId="{DBF88F72-FF6B-46C8-B7D4-36D50DD72C9E}" srcOrd="1" destOrd="0" presId="urn:microsoft.com/office/officeart/2005/8/layout/bList2"/>
    <dgm:cxn modelId="{9807AB50-218D-4D0C-B511-802DE5686528}" type="presParOf" srcId="{897EF34A-F7F7-4F08-B1E6-9CE20425CFD6}" destId="{66BC1643-3B80-4923-B67E-E056A5F094F1}" srcOrd="2" destOrd="0" presId="urn:microsoft.com/office/officeart/2005/8/layout/bList2"/>
    <dgm:cxn modelId="{8ACCB428-7525-4ADE-A2A2-8D7A6B1878A3}" type="presParOf" srcId="{897EF34A-F7F7-4F08-B1E6-9CE20425CFD6}" destId="{699F63CC-A7D3-488A-8FF1-7F4D89D84091}" srcOrd="3" destOrd="0" presId="urn:microsoft.com/office/officeart/2005/8/layout/bList2"/>
    <dgm:cxn modelId="{56898DAE-EDAF-4188-9767-199928DF8854}" type="presParOf" srcId="{C4BDE838-FC97-45A0-8556-5F565F168387}" destId="{224F510F-4AEC-4742-9CDA-B3883690CAEF}" srcOrd="1" destOrd="0" presId="urn:microsoft.com/office/officeart/2005/8/layout/bList2"/>
    <dgm:cxn modelId="{7AB0B5F7-8589-49BA-BF31-945FCF2E2103}" type="presParOf" srcId="{C4BDE838-FC97-45A0-8556-5F565F168387}" destId="{8BA6AD86-6A35-4060-9F64-DC4A923B6A3D}" srcOrd="2" destOrd="0" presId="urn:microsoft.com/office/officeart/2005/8/layout/bList2"/>
    <dgm:cxn modelId="{6455B9FC-BC69-406B-896D-696B6D58257F}" type="presParOf" srcId="{8BA6AD86-6A35-4060-9F64-DC4A923B6A3D}" destId="{77ED3304-DDB9-44B5-A4C3-00C207B191D7}" srcOrd="0" destOrd="0" presId="urn:microsoft.com/office/officeart/2005/8/layout/bList2"/>
    <dgm:cxn modelId="{E5970683-EE02-40C8-8A37-0F6DF9A8F61D}" type="presParOf" srcId="{8BA6AD86-6A35-4060-9F64-DC4A923B6A3D}" destId="{ED7EC33E-4E57-4126-A75C-85F723898BC4}" srcOrd="1" destOrd="0" presId="urn:microsoft.com/office/officeart/2005/8/layout/bList2"/>
    <dgm:cxn modelId="{3D3BCAFB-548F-45BB-A0B8-9734B96DAC88}" type="presParOf" srcId="{8BA6AD86-6A35-4060-9F64-DC4A923B6A3D}" destId="{85C89EB9-737B-410A-951C-451A5625BB62}" srcOrd="2" destOrd="0" presId="urn:microsoft.com/office/officeart/2005/8/layout/bList2"/>
    <dgm:cxn modelId="{92AFD85D-22EF-436B-ADB6-DDC9360BBBB7}" type="presParOf" srcId="{8BA6AD86-6A35-4060-9F64-DC4A923B6A3D}" destId="{0BDD48C4-45D0-4385-8520-7ABBD6FDFE5A}" srcOrd="3" destOrd="0" presId="urn:microsoft.com/office/officeart/2005/8/layout/bList2"/>
    <dgm:cxn modelId="{A5BD9A42-B509-4B35-B81F-DB6270694541}" type="presParOf" srcId="{C4BDE838-FC97-45A0-8556-5F565F168387}" destId="{B2549CF3-9ED3-43D4-A8FC-AA2AF84803B8}" srcOrd="3" destOrd="0" presId="urn:microsoft.com/office/officeart/2005/8/layout/bList2"/>
    <dgm:cxn modelId="{3A11825C-5D25-4621-B8D4-C5FCE0052137}" type="presParOf" srcId="{C4BDE838-FC97-45A0-8556-5F565F168387}" destId="{F63A8F56-65B5-49BA-A9BF-F281D29D79AC}" srcOrd="4" destOrd="0" presId="urn:microsoft.com/office/officeart/2005/8/layout/bList2"/>
    <dgm:cxn modelId="{1D497BE4-4B81-49D7-943C-CCC3F001A347}" type="presParOf" srcId="{F63A8F56-65B5-49BA-A9BF-F281D29D79AC}" destId="{C75EE7D6-3917-481A-A61D-A833D1134F1E}" srcOrd="0" destOrd="0" presId="urn:microsoft.com/office/officeart/2005/8/layout/bList2"/>
    <dgm:cxn modelId="{04956F07-684C-447F-BB22-059F5DE36F06}" type="presParOf" srcId="{F63A8F56-65B5-49BA-A9BF-F281D29D79AC}" destId="{280FFF74-B775-4C09-BE0E-52D4501F9C70}" srcOrd="1" destOrd="0" presId="urn:microsoft.com/office/officeart/2005/8/layout/bList2"/>
    <dgm:cxn modelId="{FF393054-50A5-4FD9-83A7-69C6C6A7DCA4}" type="presParOf" srcId="{F63A8F56-65B5-49BA-A9BF-F281D29D79AC}" destId="{B5BE92EC-2FDD-4C4A-BB47-0B3596610C7F}" srcOrd="2" destOrd="0" presId="urn:microsoft.com/office/officeart/2005/8/layout/bList2"/>
    <dgm:cxn modelId="{5321B579-1BB7-4B32-A53E-1C7E0FF9E061}" type="presParOf" srcId="{F63A8F56-65B5-49BA-A9BF-F281D29D79AC}" destId="{EA3A6FD5-F064-4060-8DE5-A2055C43991C}" srcOrd="3" destOrd="0" presId="urn:microsoft.com/office/officeart/2005/8/layout/b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610C0F-6EA4-4A12-B22D-35AFFCA8A1B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038CD514-7C35-46F3-A244-6FE01CBA6877}" type="pres">
      <dgm:prSet presAssocID="{25610C0F-6EA4-4A12-B22D-35AFFCA8A1B0}" presName="linear" presStyleCnt="0">
        <dgm:presLayoutVars>
          <dgm:animLvl val="lvl"/>
          <dgm:resizeHandles val="exact"/>
        </dgm:presLayoutVars>
      </dgm:prSet>
      <dgm:spPr/>
    </dgm:pt>
  </dgm:ptLst>
  <dgm:cxnLst>
    <dgm:cxn modelId="{4B2F2461-0A07-4DD5-A685-8D5D4F8374D4}" type="presOf" srcId="{25610C0F-6EA4-4A12-B22D-35AFFCA8A1B0}" destId="{038CD514-7C35-46F3-A244-6FE01CBA687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5610C0F-6EA4-4A12-B22D-35AFFCA8A1B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7CFB8D9A-98B0-4DF9-AA29-4D079ED18833}">
      <dgm:prSet/>
      <dgm:spPr>
        <a:noFill/>
      </dgm:spPr>
      <dgm:t>
        <a:bodyPr/>
        <a:lstStyle/>
        <a:p>
          <a:endParaRPr lang="en-US"/>
        </a:p>
      </dgm:t>
    </dgm:pt>
    <dgm:pt modelId="{5AD7B87A-FD72-45E0-A5C9-27AA871E3538}" type="parTrans" cxnId="{8DA1C4F1-CB99-47F7-A112-89879B4CC5DF}">
      <dgm:prSet/>
      <dgm:spPr/>
      <dgm:t>
        <a:bodyPr/>
        <a:lstStyle/>
        <a:p>
          <a:endParaRPr lang="en-US"/>
        </a:p>
      </dgm:t>
    </dgm:pt>
    <dgm:pt modelId="{4E3DC370-CA03-4C48-8F66-11E2481AD6F8}" type="sibTrans" cxnId="{8DA1C4F1-CB99-47F7-A112-89879B4CC5DF}">
      <dgm:prSet/>
      <dgm:spPr/>
      <dgm:t>
        <a:bodyPr/>
        <a:lstStyle/>
        <a:p>
          <a:endParaRPr lang="en-US"/>
        </a:p>
      </dgm:t>
    </dgm:pt>
    <dgm:pt modelId="{038CD514-7C35-46F3-A244-6FE01CBA6877}" type="pres">
      <dgm:prSet presAssocID="{25610C0F-6EA4-4A12-B22D-35AFFCA8A1B0}" presName="linear" presStyleCnt="0">
        <dgm:presLayoutVars>
          <dgm:animLvl val="lvl"/>
          <dgm:resizeHandles val="exact"/>
        </dgm:presLayoutVars>
      </dgm:prSet>
      <dgm:spPr/>
    </dgm:pt>
    <dgm:pt modelId="{F0D14B04-E5B5-42B5-B951-1F11B177CEAA}" type="pres">
      <dgm:prSet presAssocID="{7CFB8D9A-98B0-4DF9-AA29-4D079ED18833}" presName="parentText" presStyleLbl="node1" presStyleIdx="0" presStyleCnt="1" custScaleY="231931">
        <dgm:presLayoutVars>
          <dgm:chMax val="0"/>
          <dgm:bulletEnabled val="1"/>
        </dgm:presLayoutVars>
      </dgm:prSet>
      <dgm:spPr/>
    </dgm:pt>
  </dgm:ptLst>
  <dgm:cxnLst>
    <dgm:cxn modelId="{4B2F2461-0A07-4DD5-A685-8D5D4F8374D4}" type="presOf" srcId="{25610C0F-6EA4-4A12-B22D-35AFFCA8A1B0}" destId="{038CD514-7C35-46F3-A244-6FE01CBA6877}" srcOrd="0" destOrd="0" presId="urn:microsoft.com/office/officeart/2005/8/layout/vList2"/>
    <dgm:cxn modelId="{4CA1DDAE-2A59-4205-9415-405A3A824D33}" type="presOf" srcId="{7CFB8D9A-98B0-4DF9-AA29-4D079ED18833}" destId="{F0D14B04-E5B5-42B5-B951-1F11B177CEAA}" srcOrd="0" destOrd="0" presId="urn:microsoft.com/office/officeart/2005/8/layout/vList2"/>
    <dgm:cxn modelId="{8DA1C4F1-CB99-47F7-A112-89879B4CC5DF}" srcId="{25610C0F-6EA4-4A12-B22D-35AFFCA8A1B0}" destId="{7CFB8D9A-98B0-4DF9-AA29-4D079ED18833}" srcOrd="0" destOrd="0" parTransId="{5AD7B87A-FD72-45E0-A5C9-27AA871E3538}" sibTransId="{4E3DC370-CA03-4C48-8F66-11E2481AD6F8}"/>
    <dgm:cxn modelId="{2356B212-1FF0-4FAF-8D8D-09C5A60EE7E8}" type="presParOf" srcId="{038CD514-7C35-46F3-A244-6FE01CBA6877}" destId="{F0D14B04-E5B5-42B5-B951-1F11B177CEA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E3417793-C64D-4F7B-B9CB-6B162D9D9683}" type="doc">
      <dgm:prSet loTypeId="urn:microsoft.com/office/officeart/2005/8/layout/bList2" loCatId="list" qsTypeId="urn:microsoft.com/office/officeart/2005/8/quickstyle/3d3" qsCatId="3D" csTypeId="urn:microsoft.com/office/officeart/2005/8/colors/accent4_2" csCatId="accent4" phldr="1"/>
      <dgm:spPr/>
    </dgm:pt>
    <dgm:pt modelId="{9943244D-42D8-43C8-943D-67B9C7EDCF91}">
      <dgm:prSet phldrT="[Text]"/>
      <dgm:spPr/>
      <dgm:t>
        <a:bodyPr/>
        <a:lstStyle/>
        <a:p>
          <a:r>
            <a:rPr lang="en-US"/>
            <a:t>.NET</a:t>
          </a:r>
        </a:p>
      </dgm:t>
    </dgm:pt>
    <dgm:pt modelId="{E968117D-D9C0-4D6C-99CB-1D7CE082F238}" type="parTrans" cxnId="{35DD23B7-44A5-44C4-9CFF-FA8A166682C1}">
      <dgm:prSet/>
      <dgm:spPr/>
      <dgm:t>
        <a:bodyPr/>
        <a:lstStyle/>
        <a:p>
          <a:endParaRPr lang="en-US"/>
        </a:p>
      </dgm:t>
    </dgm:pt>
    <dgm:pt modelId="{F9882CB7-443F-46F9-8F27-2D4EAFF21147}" type="sibTrans" cxnId="{35DD23B7-44A5-44C4-9CFF-FA8A166682C1}">
      <dgm:prSet/>
      <dgm:spPr/>
      <dgm:t>
        <a:bodyPr/>
        <a:lstStyle/>
        <a:p>
          <a:endParaRPr lang="en-US"/>
        </a:p>
      </dgm:t>
    </dgm:pt>
    <dgm:pt modelId="{C2BBCE25-3F3A-4B93-B969-6FFC03C758EE}">
      <dgm:prSet phldrT="[Text]"/>
      <dgm:spPr/>
      <dgm:t>
        <a:bodyPr/>
        <a:lstStyle/>
        <a:p>
          <a:r>
            <a:rPr lang="en-US"/>
            <a:t>C#</a:t>
          </a:r>
        </a:p>
      </dgm:t>
    </dgm:pt>
    <dgm:pt modelId="{FC0FE250-19C2-49AD-A5D1-6F685249FDAF}" type="parTrans" cxnId="{BD3ADFC7-DDC4-43B9-94F1-5793E1A01426}">
      <dgm:prSet/>
      <dgm:spPr/>
      <dgm:t>
        <a:bodyPr/>
        <a:lstStyle/>
        <a:p>
          <a:endParaRPr lang="en-US"/>
        </a:p>
      </dgm:t>
    </dgm:pt>
    <dgm:pt modelId="{A9E7BA33-C151-4DE2-B759-B79FEDE4FC94}" type="sibTrans" cxnId="{BD3ADFC7-DDC4-43B9-94F1-5793E1A01426}">
      <dgm:prSet/>
      <dgm:spPr/>
      <dgm:t>
        <a:bodyPr/>
        <a:lstStyle/>
        <a:p>
          <a:endParaRPr lang="en-US"/>
        </a:p>
      </dgm:t>
    </dgm:pt>
    <dgm:pt modelId="{3662161E-1950-4D14-A7AF-201BDDA243CA}">
      <dgm:prSet phldrT="[Text]" custT="1"/>
      <dgm:spPr/>
      <dgm:t>
        <a:bodyPr/>
        <a:lstStyle/>
        <a:p>
          <a:r>
            <a:rPr lang="en-US" sz="3100" b="1"/>
            <a:t>SQL Server</a:t>
          </a:r>
        </a:p>
      </dgm:t>
    </dgm:pt>
    <dgm:pt modelId="{535939EE-3FE2-4804-B0B6-0F1ADA28EB33}" type="parTrans" cxnId="{E910C449-8591-4BEC-9CB1-FAA538DF50AE}">
      <dgm:prSet/>
      <dgm:spPr/>
      <dgm:t>
        <a:bodyPr/>
        <a:lstStyle/>
        <a:p>
          <a:endParaRPr lang="en-US"/>
        </a:p>
      </dgm:t>
    </dgm:pt>
    <dgm:pt modelId="{63A2993C-1C60-43A2-BD8A-66B9F57B76EC}" type="sibTrans" cxnId="{E910C449-8591-4BEC-9CB1-FAA538DF50AE}">
      <dgm:prSet/>
      <dgm:spPr/>
      <dgm:t>
        <a:bodyPr/>
        <a:lstStyle/>
        <a:p>
          <a:endParaRPr lang="en-US"/>
        </a:p>
      </dgm:t>
    </dgm:pt>
    <dgm:pt modelId="{A82F9DD7-F459-4C2D-A385-46089CB7ADC5}">
      <dgm:prSet phldrT="[Text]" custT="1"/>
      <dgm:spPr/>
      <dgm:t>
        <a:bodyPr anchor="ctr"/>
        <a:lstStyle/>
        <a:p>
          <a:pPr>
            <a:buNone/>
          </a:pPr>
          <a:r>
            <a:rPr lang="en-US" sz="2000" b="1"/>
            <a:t>	The primary language for developing back-end through .NET framework and writing the code </a:t>
          </a:r>
        </a:p>
      </dgm:t>
    </dgm:pt>
    <dgm:pt modelId="{6CF1FB1F-68E7-4371-9DBF-1C32CC6C4C95}" type="parTrans" cxnId="{5DCA7F7D-8538-4420-A934-A3AF9E5FD76B}">
      <dgm:prSet/>
      <dgm:spPr/>
      <dgm:t>
        <a:bodyPr/>
        <a:lstStyle/>
        <a:p>
          <a:endParaRPr lang="en-US"/>
        </a:p>
      </dgm:t>
    </dgm:pt>
    <dgm:pt modelId="{B0ABC6BD-314C-450B-932A-562A14C21319}" type="sibTrans" cxnId="{5DCA7F7D-8538-4420-A934-A3AF9E5FD76B}">
      <dgm:prSet/>
      <dgm:spPr/>
      <dgm:t>
        <a:bodyPr/>
        <a:lstStyle/>
        <a:p>
          <a:endParaRPr lang="en-US"/>
        </a:p>
      </dgm:t>
    </dgm:pt>
    <dgm:pt modelId="{A06DA679-6556-4F56-B3DC-AAB978CAAA06}">
      <dgm:prSet custT="1"/>
      <dgm:spPr/>
      <dgm:t>
        <a:bodyPr/>
        <a:lstStyle/>
        <a:p>
          <a:pPr algn="l" rtl="0">
            <a:lnSpc>
              <a:spcPct val="100000"/>
            </a:lnSpc>
            <a:buFont typeface="Arial" panose="020B0604020202020204" pitchFamily="34" charset="0"/>
            <a:buNone/>
          </a:pPr>
          <a:r>
            <a:rPr lang="en-US" sz="1700" b="1">
              <a:latin typeface="+mj-lt"/>
            </a:rPr>
            <a:t>	Used to benefit from its features like MVC to write the back &amp; front end in the same class, EF-Core that is ORM to interact with database and controller class that handle all actions and function </a:t>
          </a:r>
        </a:p>
      </dgm:t>
    </dgm:pt>
    <dgm:pt modelId="{4D232A45-F75E-4C1F-BE9A-B82E6A3B3CDB}" type="parTrans" cxnId="{FBF0E68B-E1EA-42E0-B226-64CAD8BB6FD3}">
      <dgm:prSet/>
      <dgm:spPr/>
      <dgm:t>
        <a:bodyPr/>
        <a:lstStyle/>
        <a:p>
          <a:endParaRPr lang="en-US"/>
        </a:p>
      </dgm:t>
    </dgm:pt>
    <dgm:pt modelId="{9A9C22FF-D539-4A13-AD29-83A262EF86A1}" type="sibTrans" cxnId="{FBF0E68B-E1EA-42E0-B226-64CAD8BB6FD3}">
      <dgm:prSet/>
      <dgm:spPr/>
      <dgm:t>
        <a:bodyPr/>
        <a:lstStyle/>
        <a:p>
          <a:endParaRPr lang="en-US"/>
        </a:p>
      </dgm:t>
    </dgm:pt>
    <dgm:pt modelId="{1E1F1887-100F-4A89-88FB-FF61C58A7777}">
      <dgm:prSet phldrT="[Text]" custT="1"/>
      <dgm:spPr/>
      <dgm:t>
        <a:bodyPr anchor="ctr"/>
        <a:lstStyle/>
        <a:p>
          <a:pPr>
            <a:lnSpc>
              <a:spcPct val="100000"/>
            </a:lnSpc>
          </a:pPr>
          <a:endParaRPr lang="en-US" sz="2000" b="1"/>
        </a:p>
      </dgm:t>
    </dgm:pt>
    <dgm:pt modelId="{084854C6-E9E2-41A7-9565-91965CE01332}" type="parTrans" cxnId="{8FCBB236-0977-42A8-A922-4535010AAC55}">
      <dgm:prSet/>
      <dgm:spPr/>
      <dgm:t>
        <a:bodyPr/>
        <a:lstStyle/>
        <a:p>
          <a:endParaRPr lang="en-US"/>
        </a:p>
      </dgm:t>
    </dgm:pt>
    <dgm:pt modelId="{235BFEBD-B9BD-4927-9852-3C7D412228A1}" type="sibTrans" cxnId="{8FCBB236-0977-42A8-A922-4535010AAC55}">
      <dgm:prSet/>
      <dgm:spPr/>
      <dgm:t>
        <a:bodyPr/>
        <a:lstStyle/>
        <a:p>
          <a:endParaRPr lang="en-US"/>
        </a:p>
      </dgm:t>
    </dgm:pt>
    <dgm:pt modelId="{504F67E1-16B4-4C7E-9AB0-EBA5A0A2B30C}">
      <dgm:prSet phldrT="[Text]" custT="1"/>
      <dgm:spPr/>
      <dgm:t>
        <a:bodyPr anchor="ctr"/>
        <a:lstStyle/>
        <a:p>
          <a:pPr>
            <a:lnSpc>
              <a:spcPct val="100000"/>
            </a:lnSpc>
            <a:buNone/>
          </a:pPr>
          <a:r>
            <a:rPr lang="en-US" sz="2400" b="1"/>
            <a:t>    JS was used to add interactivity and dynamic behavior to webpages</a:t>
          </a:r>
          <a:endParaRPr lang="en-US" sz="4000" b="1"/>
        </a:p>
      </dgm:t>
    </dgm:pt>
    <dgm:pt modelId="{2E31BB65-1050-4864-AF7A-72FC32F91992}" type="parTrans" cxnId="{473527B1-7263-452D-ACA3-9591FE5300B3}">
      <dgm:prSet/>
      <dgm:spPr/>
      <dgm:t>
        <a:bodyPr/>
        <a:lstStyle/>
        <a:p>
          <a:endParaRPr lang="en-US"/>
        </a:p>
      </dgm:t>
    </dgm:pt>
    <dgm:pt modelId="{7B2A66FC-DB1C-4431-AD84-EDC5CCF81C77}" type="sibTrans" cxnId="{473527B1-7263-452D-ACA3-9591FE5300B3}">
      <dgm:prSet/>
      <dgm:spPr/>
      <dgm:t>
        <a:bodyPr/>
        <a:lstStyle/>
        <a:p>
          <a:endParaRPr lang="en-US"/>
        </a:p>
      </dgm:t>
    </dgm:pt>
    <dgm:pt modelId="{C4BDE838-FC97-45A0-8556-5F565F168387}" type="pres">
      <dgm:prSet presAssocID="{E3417793-C64D-4F7B-B9CB-6B162D9D9683}" presName="diagram" presStyleCnt="0">
        <dgm:presLayoutVars>
          <dgm:dir/>
          <dgm:animLvl val="lvl"/>
          <dgm:resizeHandles val="exact"/>
        </dgm:presLayoutVars>
      </dgm:prSet>
      <dgm:spPr/>
    </dgm:pt>
    <dgm:pt modelId="{897EF34A-F7F7-4F08-B1E6-9CE20425CFD6}" type="pres">
      <dgm:prSet presAssocID="{9943244D-42D8-43C8-943D-67B9C7EDCF91}" presName="compNode" presStyleCnt="0"/>
      <dgm:spPr/>
    </dgm:pt>
    <dgm:pt modelId="{E6D82A90-F614-4070-8960-D077BA1E1AF6}" type="pres">
      <dgm:prSet presAssocID="{9943244D-42D8-43C8-943D-67B9C7EDCF91}" presName="childRect" presStyleLbl="bgAcc1" presStyleIdx="0" presStyleCnt="3" custScaleX="100820" custScaleY="101680">
        <dgm:presLayoutVars>
          <dgm:bulletEnabled val="1"/>
        </dgm:presLayoutVars>
      </dgm:prSet>
      <dgm:spPr/>
    </dgm:pt>
    <dgm:pt modelId="{DBF88F72-FF6B-46C8-B7D4-36D50DD72C9E}" type="pres">
      <dgm:prSet presAssocID="{9943244D-42D8-43C8-943D-67B9C7EDCF91}" presName="parentText" presStyleLbl="node1" presStyleIdx="0" presStyleCnt="0">
        <dgm:presLayoutVars>
          <dgm:chMax val="0"/>
          <dgm:bulletEnabled val="1"/>
        </dgm:presLayoutVars>
      </dgm:prSet>
      <dgm:spPr/>
    </dgm:pt>
    <dgm:pt modelId="{66BC1643-3B80-4923-B67E-E056A5F094F1}" type="pres">
      <dgm:prSet presAssocID="{9943244D-42D8-43C8-943D-67B9C7EDCF91}" presName="parentRect" presStyleLbl="alignNode1" presStyleIdx="0" presStyleCnt="3"/>
      <dgm:spPr/>
    </dgm:pt>
    <dgm:pt modelId="{699F63CC-A7D3-488A-8FF1-7F4D89D84091}" type="pres">
      <dgm:prSet presAssocID="{9943244D-42D8-43C8-943D-67B9C7EDCF91}" presName="adorn" presStyleLbl="fgAccFollowNode1" presStyleIdx="0" presStyleCnt="3"/>
      <dgm:spPr>
        <a:blipFill>
          <a:blip xmlns:r="http://schemas.openxmlformats.org/officeDocument/2006/relationships" r:embed="rId1"/>
          <a:srcRect/>
          <a:stretch>
            <a:fillRect/>
          </a:stretch>
        </a:blipFill>
      </dgm:spPr>
    </dgm:pt>
    <dgm:pt modelId="{224F510F-4AEC-4742-9CDA-B3883690CAEF}" type="pres">
      <dgm:prSet presAssocID="{F9882CB7-443F-46F9-8F27-2D4EAFF21147}" presName="sibTrans" presStyleLbl="sibTrans2D1" presStyleIdx="0" presStyleCnt="0"/>
      <dgm:spPr/>
    </dgm:pt>
    <dgm:pt modelId="{8BA6AD86-6A35-4060-9F64-DC4A923B6A3D}" type="pres">
      <dgm:prSet presAssocID="{C2BBCE25-3F3A-4B93-B969-6FFC03C758EE}" presName="compNode" presStyleCnt="0"/>
      <dgm:spPr/>
    </dgm:pt>
    <dgm:pt modelId="{77ED3304-DDB9-44B5-A4C3-00C207B191D7}" type="pres">
      <dgm:prSet presAssocID="{C2BBCE25-3F3A-4B93-B969-6FFC03C758EE}" presName="childRect" presStyleLbl="bgAcc1" presStyleIdx="1" presStyleCnt="3">
        <dgm:presLayoutVars>
          <dgm:bulletEnabled val="1"/>
        </dgm:presLayoutVars>
      </dgm:prSet>
      <dgm:spPr/>
    </dgm:pt>
    <dgm:pt modelId="{ED7EC33E-4E57-4126-A75C-85F723898BC4}" type="pres">
      <dgm:prSet presAssocID="{C2BBCE25-3F3A-4B93-B969-6FFC03C758EE}" presName="parentText" presStyleLbl="node1" presStyleIdx="0" presStyleCnt="0">
        <dgm:presLayoutVars>
          <dgm:chMax val="0"/>
          <dgm:bulletEnabled val="1"/>
        </dgm:presLayoutVars>
      </dgm:prSet>
      <dgm:spPr/>
    </dgm:pt>
    <dgm:pt modelId="{85C89EB9-737B-410A-951C-451A5625BB62}" type="pres">
      <dgm:prSet presAssocID="{C2BBCE25-3F3A-4B93-B969-6FFC03C758EE}" presName="parentRect" presStyleLbl="alignNode1" presStyleIdx="1" presStyleCnt="3"/>
      <dgm:spPr/>
    </dgm:pt>
    <dgm:pt modelId="{0BDD48C4-45D0-4385-8520-7ABBD6FDFE5A}" type="pres">
      <dgm:prSet presAssocID="{C2BBCE25-3F3A-4B93-B969-6FFC03C758EE}" presName="adorn" presStyleLbl="fgAccFollowNode1" presStyleIdx="1" presStyleCnt="3"/>
      <dgm:spPr>
        <a:blipFill>
          <a:blip xmlns:r="http://schemas.openxmlformats.org/officeDocument/2006/relationships" r:embed="rId2"/>
          <a:srcRect/>
          <a:stretch>
            <a:fillRect/>
          </a:stretch>
        </a:blipFill>
      </dgm:spPr>
    </dgm:pt>
    <dgm:pt modelId="{B2549CF3-9ED3-43D4-A8FC-AA2AF84803B8}" type="pres">
      <dgm:prSet presAssocID="{A9E7BA33-C151-4DE2-B759-B79FEDE4FC94}" presName="sibTrans" presStyleLbl="sibTrans2D1" presStyleIdx="0" presStyleCnt="0"/>
      <dgm:spPr/>
    </dgm:pt>
    <dgm:pt modelId="{F63A8F56-65B5-49BA-A9BF-F281D29D79AC}" type="pres">
      <dgm:prSet presAssocID="{3662161E-1950-4D14-A7AF-201BDDA243CA}" presName="compNode" presStyleCnt="0"/>
      <dgm:spPr/>
    </dgm:pt>
    <dgm:pt modelId="{C75EE7D6-3917-481A-A61D-A833D1134F1E}" type="pres">
      <dgm:prSet presAssocID="{3662161E-1950-4D14-A7AF-201BDDA243CA}" presName="childRect" presStyleLbl="bgAcc1" presStyleIdx="2" presStyleCnt="3" custScaleY="103846">
        <dgm:presLayoutVars>
          <dgm:bulletEnabled val="1"/>
        </dgm:presLayoutVars>
      </dgm:prSet>
      <dgm:spPr/>
    </dgm:pt>
    <dgm:pt modelId="{280FFF74-B775-4C09-BE0E-52D4501F9C70}" type="pres">
      <dgm:prSet presAssocID="{3662161E-1950-4D14-A7AF-201BDDA243CA}" presName="parentText" presStyleLbl="node1" presStyleIdx="0" presStyleCnt="0">
        <dgm:presLayoutVars>
          <dgm:chMax val="0"/>
          <dgm:bulletEnabled val="1"/>
        </dgm:presLayoutVars>
      </dgm:prSet>
      <dgm:spPr/>
    </dgm:pt>
    <dgm:pt modelId="{B5BE92EC-2FDD-4C4A-BB47-0B3596610C7F}" type="pres">
      <dgm:prSet presAssocID="{3662161E-1950-4D14-A7AF-201BDDA243CA}" presName="parentRect" presStyleLbl="alignNode1" presStyleIdx="2" presStyleCnt="3"/>
      <dgm:spPr/>
    </dgm:pt>
    <dgm:pt modelId="{EA3A6FD5-F064-4060-8DE5-A2055C43991C}" type="pres">
      <dgm:prSet presAssocID="{3662161E-1950-4D14-A7AF-201BDDA243CA}" presName="adorn" presStyleLbl="fgAccFollowNode1" presStyleIdx="2" presStyleCnt="3"/>
      <dgm:spPr>
        <a:blipFill>
          <a:blip xmlns:r="http://schemas.openxmlformats.org/officeDocument/2006/relationships" r:embed="rId3"/>
          <a:srcRect/>
          <a:stretch>
            <a:fillRect/>
          </a:stretch>
        </a:blipFill>
      </dgm:spPr>
    </dgm:pt>
  </dgm:ptLst>
  <dgm:cxnLst>
    <dgm:cxn modelId="{23166C02-4B16-4438-93C3-465392D742D0}" type="presOf" srcId="{C2BBCE25-3F3A-4B93-B969-6FFC03C758EE}" destId="{85C89EB9-737B-410A-951C-451A5625BB62}" srcOrd="1" destOrd="0" presId="urn:microsoft.com/office/officeart/2005/8/layout/bList2"/>
    <dgm:cxn modelId="{9A5ED002-55D3-461D-8198-A736408D3A50}" type="presOf" srcId="{A06DA679-6556-4F56-B3DC-AAB978CAAA06}" destId="{E6D82A90-F614-4070-8960-D077BA1E1AF6}" srcOrd="0" destOrd="0" presId="urn:microsoft.com/office/officeart/2005/8/layout/bList2"/>
    <dgm:cxn modelId="{AE807A03-07B0-48EF-A6CA-6B45B3D128D6}" type="presOf" srcId="{A82F9DD7-F459-4C2D-A385-46089CB7ADC5}" destId="{77ED3304-DDB9-44B5-A4C3-00C207B191D7}" srcOrd="0" destOrd="0" presId="urn:microsoft.com/office/officeart/2005/8/layout/bList2"/>
    <dgm:cxn modelId="{BB7CD216-718F-4D0C-AA98-75D668BFC6DE}" type="presOf" srcId="{9943244D-42D8-43C8-943D-67B9C7EDCF91}" destId="{DBF88F72-FF6B-46C8-B7D4-36D50DD72C9E}" srcOrd="0" destOrd="0" presId="urn:microsoft.com/office/officeart/2005/8/layout/bList2"/>
    <dgm:cxn modelId="{14561635-51E7-4C39-8B38-19B9DAA2C2FA}" type="presOf" srcId="{3662161E-1950-4D14-A7AF-201BDDA243CA}" destId="{280FFF74-B775-4C09-BE0E-52D4501F9C70}" srcOrd="0" destOrd="0" presId="urn:microsoft.com/office/officeart/2005/8/layout/bList2"/>
    <dgm:cxn modelId="{8FCBB236-0977-42A8-A922-4535010AAC55}" srcId="{3662161E-1950-4D14-A7AF-201BDDA243CA}" destId="{1E1F1887-100F-4A89-88FB-FF61C58A7777}" srcOrd="1" destOrd="0" parTransId="{084854C6-E9E2-41A7-9565-91965CE01332}" sibTransId="{235BFEBD-B9BD-4927-9852-3C7D412228A1}"/>
    <dgm:cxn modelId="{AD2F1C3C-35FC-4245-8AE3-F0ACBF5E3088}" type="presOf" srcId="{A9E7BA33-C151-4DE2-B759-B79FEDE4FC94}" destId="{B2549CF3-9ED3-43D4-A8FC-AA2AF84803B8}" srcOrd="0" destOrd="0" presId="urn:microsoft.com/office/officeart/2005/8/layout/bList2"/>
    <dgm:cxn modelId="{E910C449-8591-4BEC-9CB1-FAA538DF50AE}" srcId="{E3417793-C64D-4F7B-B9CB-6B162D9D9683}" destId="{3662161E-1950-4D14-A7AF-201BDDA243CA}" srcOrd="2" destOrd="0" parTransId="{535939EE-3FE2-4804-B0B6-0F1ADA28EB33}" sibTransId="{63A2993C-1C60-43A2-BD8A-66B9F57B76EC}"/>
    <dgm:cxn modelId="{3D28B74A-69EA-4227-9FC7-217D2C7294D3}" type="presOf" srcId="{1E1F1887-100F-4A89-88FB-FF61C58A7777}" destId="{C75EE7D6-3917-481A-A61D-A833D1134F1E}" srcOrd="0" destOrd="1" presId="urn:microsoft.com/office/officeart/2005/8/layout/bList2"/>
    <dgm:cxn modelId="{A48C8A7C-DE63-443A-9687-86DEAE0C9CCB}" type="presOf" srcId="{C2BBCE25-3F3A-4B93-B969-6FFC03C758EE}" destId="{ED7EC33E-4E57-4126-A75C-85F723898BC4}" srcOrd="0" destOrd="0" presId="urn:microsoft.com/office/officeart/2005/8/layout/bList2"/>
    <dgm:cxn modelId="{5DCA7F7D-8538-4420-A934-A3AF9E5FD76B}" srcId="{C2BBCE25-3F3A-4B93-B969-6FFC03C758EE}" destId="{A82F9DD7-F459-4C2D-A385-46089CB7ADC5}" srcOrd="0" destOrd="0" parTransId="{6CF1FB1F-68E7-4371-9DBF-1C32CC6C4C95}" sibTransId="{B0ABC6BD-314C-450B-932A-562A14C21319}"/>
    <dgm:cxn modelId="{FBF0E68B-E1EA-42E0-B226-64CAD8BB6FD3}" srcId="{9943244D-42D8-43C8-943D-67B9C7EDCF91}" destId="{A06DA679-6556-4F56-B3DC-AAB978CAAA06}" srcOrd="0" destOrd="0" parTransId="{4D232A45-F75E-4C1F-BE9A-B82E6A3B3CDB}" sibTransId="{9A9C22FF-D539-4A13-AD29-83A262EF86A1}"/>
    <dgm:cxn modelId="{473527B1-7263-452D-ACA3-9591FE5300B3}" srcId="{3662161E-1950-4D14-A7AF-201BDDA243CA}" destId="{504F67E1-16B4-4C7E-9AB0-EBA5A0A2B30C}" srcOrd="0" destOrd="0" parTransId="{2E31BB65-1050-4864-AF7A-72FC32F91992}" sibTransId="{7B2A66FC-DB1C-4431-AD84-EDC5CCF81C77}"/>
    <dgm:cxn modelId="{35DD23B7-44A5-44C4-9CFF-FA8A166682C1}" srcId="{E3417793-C64D-4F7B-B9CB-6B162D9D9683}" destId="{9943244D-42D8-43C8-943D-67B9C7EDCF91}" srcOrd="0" destOrd="0" parTransId="{E968117D-D9C0-4D6C-99CB-1D7CE082F238}" sibTransId="{F9882CB7-443F-46F9-8F27-2D4EAFF21147}"/>
    <dgm:cxn modelId="{BD3ADFC7-DDC4-43B9-94F1-5793E1A01426}" srcId="{E3417793-C64D-4F7B-B9CB-6B162D9D9683}" destId="{C2BBCE25-3F3A-4B93-B969-6FFC03C758EE}" srcOrd="1" destOrd="0" parTransId="{FC0FE250-19C2-49AD-A5D1-6F685249FDAF}" sibTransId="{A9E7BA33-C151-4DE2-B759-B79FEDE4FC94}"/>
    <dgm:cxn modelId="{50BD9ECB-6691-4CDE-A3C8-1754F73D9348}" type="presOf" srcId="{9943244D-42D8-43C8-943D-67B9C7EDCF91}" destId="{66BC1643-3B80-4923-B67E-E056A5F094F1}" srcOrd="1" destOrd="0" presId="urn:microsoft.com/office/officeart/2005/8/layout/bList2"/>
    <dgm:cxn modelId="{D079DAD0-6513-4192-A619-DB3D54BE9821}" type="presOf" srcId="{F9882CB7-443F-46F9-8F27-2D4EAFF21147}" destId="{224F510F-4AEC-4742-9CDA-B3883690CAEF}" srcOrd="0" destOrd="0" presId="urn:microsoft.com/office/officeart/2005/8/layout/bList2"/>
    <dgm:cxn modelId="{6894A4D4-05E5-4C25-819D-727AC68B90F5}" type="presOf" srcId="{504F67E1-16B4-4C7E-9AB0-EBA5A0A2B30C}" destId="{C75EE7D6-3917-481A-A61D-A833D1134F1E}" srcOrd="0" destOrd="0" presId="urn:microsoft.com/office/officeart/2005/8/layout/bList2"/>
    <dgm:cxn modelId="{F50054F3-32A9-4E1A-BEA7-F12954974687}" type="presOf" srcId="{E3417793-C64D-4F7B-B9CB-6B162D9D9683}" destId="{C4BDE838-FC97-45A0-8556-5F565F168387}" srcOrd="0" destOrd="0" presId="urn:microsoft.com/office/officeart/2005/8/layout/bList2"/>
    <dgm:cxn modelId="{1E46ECFD-2E73-4583-8BBB-ECB746FB92D1}" type="presOf" srcId="{3662161E-1950-4D14-A7AF-201BDDA243CA}" destId="{B5BE92EC-2FDD-4C4A-BB47-0B3596610C7F}" srcOrd="1" destOrd="0" presId="urn:microsoft.com/office/officeart/2005/8/layout/bList2"/>
    <dgm:cxn modelId="{7F73F61D-9B11-4434-ABB5-309405A584AB}" type="presParOf" srcId="{C4BDE838-FC97-45A0-8556-5F565F168387}" destId="{897EF34A-F7F7-4F08-B1E6-9CE20425CFD6}" srcOrd="0" destOrd="0" presId="urn:microsoft.com/office/officeart/2005/8/layout/bList2"/>
    <dgm:cxn modelId="{91EA42DC-5B5F-47DB-891D-79527C8DC5E5}" type="presParOf" srcId="{897EF34A-F7F7-4F08-B1E6-9CE20425CFD6}" destId="{E6D82A90-F614-4070-8960-D077BA1E1AF6}" srcOrd="0" destOrd="0" presId="urn:microsoft.com/office/officeart/2005/8/layout/bList2"/>
    <dgm:cxn modelId="{3C70AE8E-E85E-4D39-89CE-EAACC1BB2073}" type="presParOf" srcId="{897EF34A-F7F7-4F08-B1E6-9CE20425CFD6}" destId="{DBF88F72-FF6B-46C8-B7D4-36D50DD72C9E}" srcOrd="1" destOrd="0" presId="urn:microsoft.com/office/officeart/2005/8/layout/bList2"/>
    <dgm:cxn modelId="{9807AB50-218D-4D0C-B511-802DE5686528}" type="presParOf" srcId="{897EF34A-F7F7-4F08-B1E6-9CE20425CFD6}" destId="{66BC1643-3B80-4923-B67E-E056A5F094F1}" srcOrd="2" destOrd="0" presId="urn:microsoft.com/office/officeart/2005/8/layout/bList2"/>
    <dgm:cxn modelId="{8ACCB428-7525-4ADE-A2A2-8D7A6B1878A3}" type="presParOf" srcId="{897EF34A-F7F7-4F08-B1E6-9CE20425CFD6}" destId="{699F63CC-A7D3-488A-8FF1-7F4D89D84091}" srcOrd="3" destOrd="0" presId="urn:microsoft.com/office/officeart/2005/8/layout/bList2"/>
    <dgm:cxn modelId="{56898DAE-EDAF-4188-9767-199928DF8854}" type="presParOf" srcId="{C4BDE838-FC97-45A0-8556-5F565F168387}" destId="{224F510F-4AEC-4742-9CDA-B3883690CAEF}" srcOrd="1" destOrd="0" presId="urn:microsoft.com/office/officeart/2005/8/layout/bList2"/>
    <dgm:cxn modelId="{7AB0B5F7-8589-49BA-BF31-945FCF2E2103}" type="presParOf" srcId="{C4BDE838-FC97-45A0-8556-5F565F168387}" destId="{8BA6AD86-6A35-4060-9F64-DC4A923B6A3D}" srcOrd="2" destOrd="0" presId="urn:microsoft.com/office/officeart/2005/8/layout/bList2"/>
    <dgm:cxn modelId="{6455B9FC-BC69-406B-896D-696B6D58257F}" type="presParOf" srcId="{8BA6AD86-6A35-4060-9F64-DC4A923B6A3D}" destId="{77ED3304-DDB9-44B5-A4C3-00C207B191D7}" srcOrd="0" destOrd="0" presId="urn:microsoft.com/office/officeart/2005/8/layout/bList2"/>
    <dgm:cxn modelId="{E5970683-EE02-40C8-8A37-0F6DF9A8F61D}" type="presParOf" srcId="{8BA6AD86-6A35-4060-9F64-DC4A923B6A3D}" destId="{ED7EC33E-4E57-4126-A75C-85F723898BC4}" srcOrd="1" destOrd="0" presId="urn:microsoft.com/office/officeart/2005/8/layout/bList2"/>
    <dgm:cxn modelId="{3D3BCAFB-548F-45BB-A0B8-9734B96DAC88}" type="presParOf" srcId="{8BA6AD86-6A35-4060-9F64-DC4A923B6A3D}" destId="{85C89EB9-737B-410A-951C-451A5625BB62}" srcOrd="2" destOrd="0" presId="urn:microsoft.com/office/officeart/2005/8/layout/bList2"/>
    <dgm:cxn modelId="{92AFD85D-22EF-436B-ADB6-DDC9360BBBB7}" type="presParOf" srcId="{8BA6AD86-6A35-4060-9F64-DC4A923B6A3D}" destId="{0BDD48C4-45D0-4385-8520-7ABBD6FDFE5A}" srcOrd="3" destOrd="0" presId="urn:microsoft.com/office/officeart/2005/8/layout/bList2"/>
    <dgm:cxn modelId="{A5BD9A42-B509-4B35-B81F-DB6270694541}" type="presParOf" srcId="{C4BDE838-FC97-45A0-8556-5F565F168387}" destId="{B2549CF3-9ED3-43D4-A8FC-AA2AF84803B8}" srcOrd="3" destOrd="0" presId="urn:microsoft.com/office/officeart/2005/8/layout/bList2"/>
    <dgm:cxn modelId="{3A11825C-5D25-4621-B8D4-C5FCE0052137}" type="presParOf" srcId="{C4BDE838-FC97-45A0-8556-5F565F168387}" destId="{F63A8F56-65B5-49BA-A9BF-F281D29D79AC}" srcOrd="4" destOrd="0" presId="urn:microsoft.com/office/officeart/2005/8/layout/bList2"/>
    <dgm:cxn modelId="{1D497BE4-4B81-49D7-943C-CCC3F001A347}" type="presParOf" srcId="{F63A8F56-65B5-49BA-A9BF-F281D29D79AC}" destId="{C75EE7D6-3917-481A-A61D-A833D1134F1E}" srcOrd="0" destOrd="0" presId="urn:microsoft.com/office/officeart/2005/8/layout/bList2"/>
    <dgm:cxn modelId="{04956F07-684C-447F-BB22-059F5DE36F06}" type="presParOf" srcId="{F63A8F56-65B5-49BA-A9BF-F281D29D79AC}" destId="{280FFF74-B775-4C09-BE0E-52D4501F9C70}" srcOrd="1" destOrd="0" presId="urn:microsoft.com/office/officeart/2005/8/layout/bList2"/>
    <dgm:cxn modelId="{FF393054-50A5-4FD9-83A7-69C6C6A7DCA4}" type="presParOf" srcId="{F63A8F56-65B5-49BA-A9BF-F281D29D79AC}" destId="{B5BE92EC-2FDD-4C4A-BB47-0B3596610C7F}" srcOrd="2" destOrd="0" presId="urn:microsoft.com/office/officeart/2005/8/layout/bList2"/>
    <dgm:cxn modelId="{5321B579-1BB7-4B32-A53E-1C7E0FF9E061}" type="presParOf" srcId="{F63A8F56-65B5-49BA-A9BF-F281D29D79AC}" destId="{EA3A6FD5-F064-4060-8DE5-A2055C43991C}" srcOrd="3" destOrd="0" presId="urn:microsoft.com/office/officeart/2005/8/layout/b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6BC8FDD-F262-4967-A35A-DA2AC65953DC}" type="doc">
      <dgm:prSet loTypeId="urn:microsoft.com/office/officeart/2005/8/layout/vList2" loCatId="list" qsTypeId="urn:microsoft.com/office/officeart/2005/8/quickstyle/3d2" qsCatId="3D" csTypeId="urn:microsoft.com/office/officeart/2005/8/colors/accent4_2" csCatId="accent4" phldr="1"/>
      <dgm:spPr/>
      <dgm:t>
        <a:bodyPr/>
        <a:lstStyle/>
        <a:p>
          <a:endParaRPr lang="en-US"/>
        </a:p>
      </dgm:t>
    </dgm:pt>
    <dgm:pt modelId="{34954777-7FE5-4CE1-A06D-286648B5F8CA}">
      <dgm:prSet/>
      <dgm:spPr/>
      <dgm:t>
        <a:bodyPr/>
        <a:lstStyle/>
        <a:p>
          <a:r>
            <a:rPr lang="en-US" b="1"/>
            <a:t>Website</a:t>
          </a:r>
          <a:endParaRPr lang="en-US"/>
        </a:p>
      </dgm:t>
    </dgm:pt>
    <dgm:pt modelId="{5A9B0253-11DB-44D0-98DE-53D02ACE0A0C}" type="parTrans" cxnId="{DE080628-E2BA-4BEB-9C95-18CD88A22B40}">
      <dgm:prSet/>
      <dgm:spPr/>
      <dgm:t>
        <a:bodyPr/>
        <a:lstStyle/>
        <a:p>
          <a:endParaRPr lang="en-US"/>
        </a:p>
      </dgm:t>
    </dgm:pt>
    <dgm:pt modelId="{7E410BA4-A788-4B8A-8F01-A2419D6B65ED}" type="sibTrans" cxnId="{DE080628-E2BA-4BEB-9C95-18CD88A22B40}">
      <dgm:prSet/>
      <dgm:spPr/>
      <dgm:t>
        <a:bodyPr/>
        <a:lstStyle/>
        <a:p>
          <a:endParaRPr lang="en-US"/>
        </a:p>
      </dgm:t>
    </dgm:pt>
    <dgm:pt modelId="{045BE5A4-1BB3-4753-8A74-2C2C4FB36D51}" type="pres">
      <dgm:prSet presAssocID="{E6BC8FDD-F262-4967-A35A-DA2AC65953DC}" presName="linear" presStyleCnt="0">
        <dgm:presLayoutVars>
          <dgm:animLvl val="lvl"/>
          <dgm:resizeHandles val="exact"/>
        </dgm:presLayoutVars>
      </dgm:prSet>
      <dgm:spPr/>
    </dgm:pt>
    <dgm:pt modelId="{E631476B-E6A8-41F5-A010-2BEF15842237}" type="pres">
      <dgm:prSet presAssocID="{34954777-7FE5-4CE1-A06D-286648B5F8CA}" presName="parentText" presStyleLbl="node1" presStyleIdx="0" presStyleCnt="1" custScaleY="100648" custLinFactX="52129" custLinFactNeighborX="100000" custLinFactNeighborY="37819">
        <dgm:presLayoutVars>
          <dgm:chMax val="0"/>
          <dgm:bulletEnabled val="1"/>
        </dgm:presLayoutVars>
      </dgm:prSet>
      <dgm:spPr/>
    </dgm:pt>
  </dgm:ptLst>
  <dgm:cxnLst>
    <dgm:cxn modelId="{40957B25-0619-4B94-977D-53EBC597FE00}" type="presOf" srcId="{34954777-7FE5-4CE1-A06D-286648B5F8CA}" destId="{E631476B-E6A8-41F5-A010-2BEF15842237}" srcOrd="0" destOrd="0" presId="urn:microsoft.com/office/officeart/2005/8/layout/vList2"/>
    <dgm:cxn modelId="{DE080628-E2BA-4BEB-9C95-18CD88A22B40}" srcId="{E6BC8FDD-F262-4967-A35A-DA2AC65953DC}" destId="{34954777-7FE5-4CE1-A06D-286648B5F8CA}" srcOrd="0" destOrd="0" parTransId="{5A9B0253-11DB-44D0-98DE-53D02ACE0A0C}" sibTransId="{7E410BA4-A788-4B8A-8F01-A2419D6B65ED}"/>
    <dgm:cxn modelId="{170EEAF7-A604-4F19-AFC7-DC297469C5F3}" type="presOf" srcId="{E6BC8FDD-F262-4967-A35A-DA2AC65953DC}" destId="{045BE5A4-1BB3-4753-8A74-2C2C4FB36D51}" srcOrd="0" destOrd="0" presId="urn:microsoft.com/office/officeart/2005/8/layout/vList2"/>
    <dgm:cxn modelId="{22124328-BABC-4C78-9447-96ACA6584063}" type="presParOf" srcId="{045BE5A4-1BB3-4753-8A74-2C2C4FB36D51}" destId="{E631476B-E6A8-41F5-A010-2BEF1584223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8C44CA2-E8E0-4D90-8182-ACDC211350EA}" type="doc">
      <dgm:prSet loTypeId="urn:microsoft.com/office/officeart/2005/8/layout/list1" loCatId="list" qsTypeId="urn:microsoft.com/office/officeart/2005/8/quickstyle/3d2" qsCatId="3D" csTypeId="urn:microsoft.com/office/officeart/2005/8/colors/accent4_2" csCatId="accent4" phldr="1"/>
      <dgm:spPr/>
      <dgm:t>
        <a:bodyPr/>
        <a:lstStyle/>
        <a:p>
          <a:endParaRPr lang="en-US"/>
        </a:p>
      </dgm:t>
    </dgm:pt>
    <dgm:pt modelId="{76F64652-0BE0-4927-B477-8A1C5E46A3BF}">
      <dgm:prSet phldrT="[Text]"/>
      <dgm:spPr/>
      <dgm:t>
        <a:bodyPr/>
        <a:lstStyle/>
        <a:p>
          <a:r>
            <a:rPr lang="en-US" b="1"/>
            <a:t>Choose Image button</a:t>
          </a:r>
        </a:p>
      </dgm:t>
    </dgm:pt>
    <dgm:pt modelId="{65419D35-3289-45D1-9CC7-F08001AF29F2}" type="parTrans" cxnId="{00A615EA-2403-40A1-87E8-69DBC89CDE32}">
      <dgm:prSet/>
      <dgm:spPr/>
      <dgm:t>
        <a:bodyPr/>
        <a:lstStyle/>
        <a:p>
          <a:endParaRPr lang="en-US"/>
        </a:p>
      </dgm:t>
    </dgm:pt>
    <dgm:pt modelId="{EF4879E9-CD57-4770-86D0-28737EC05CFD}" type="sibTrans" cxnId="{00A615EA-2403-40A1-87E8-69DBC89CDE32}">
      <dgm:prSet/>
      <dgm:spPr/>
      <dgm:t>
        <a:bodyPr/>
        <a:lstStyle/>
        <a:p>
          <a:endParaRPr lang="en-US"/>
        </a:p>
      </dgm:t>
    </dgm:pt>
    <dgm:pt modelId="{8210794F-5B13-4605-8034-3AFF0F8D9629}">
      <dgm:prSet phldrT="[Text]"/>
      <dgm:spPr/>
      <dgm:t>
        <a:bodyPr/>
        <a:lstStyle/>
        <a:p>
          <a:r>
            <a:rPr lang="en-US" b="1"/>
            <a:t>Analyze Image button</a:t>
          </a:r>
        </a:p>
      </dgm:t>
    </dgm:pt>
    <dgm:pt modelId="{3FD59113-03DC-492B-89A4-5825E9CA43C1}" type="parTrans" cxnId="{A70E22E4-7329-4413-B41B-105EE38C0777}">
      <dgm:prSet/>
      <dgm:spPr/>
      <dgm:t>
        <a:bodyPr/>
        <a:lstStyle/>
        <a:p>
          <a:endParaRPr lang="en-US"/>
        </a:p>
      </dgm:t>
    </dgm:pt>
    <dgm:pt modelId="{7E0396B2-148F-4EE2-ADEC-B59E08C326A9}" type="sibTrans" cxnId="{A70E22E4-7329-4413-B41B-105EE38C0777}">
      <dgm:prSet/>
      <dgm:spPr/>
      <dgm:t>
        <a:bodyPr/>
        <a:lstStyle/>
        <a:p>
          <a:endParaRPr lang="en-US"/>
        </a:p>
      </dgm:t>
    </dgm:pt>
    <dgm:pt modelId="{82027E01-859D-4296-BEED-A60D03B19FB0}">
      <dgm:prSet phldrT="[Text]" custT="1"/>
      <dgm:spPr/>
      <dgm:t>
        <a:bodyPr/>
        <a:lstStyle/>
        <a:p>
          <a:pPr>
            <a:buFont typeface="Arial" panose="020B0604020202020204" pitchFamily="34" charset="0"/>
            <a:buNone/>
          </a:pPr>
          <a:r>
            <a:rPr lang="en-US" sz="1600" b="1">
              <a:latin typeface="+mn-lt"/>
              <a:cs typeface="Aharoni" panose="02010803020104030203" pitchFamily="2" charset="-79"/>
            </a:rPr>
            <a:t>This button make the user able to select</a:t>
          </a:r>
        </a:p>
      </dgm:t>
    </dgm:pt>
    <dgm:pt modelId="{C641009A-3C07-4E61-9566-C3E12B80B55E}" type="parTrans" cxnId="{0109A19F-F0F8-4363-868E-5B7A9D8E1C4A}">
      <dgm:prSet/>
      <dgm:spPr/>
      <dgm:t>
        <a:bodyPr/>
        <a:lstStyle/>
        <a:p>
          <a:endParaRPr lang="en-US"/>
        </a:p>
      </dgm:t>
    </dgm:pt>
    <dgm:pt modelId="{DD284826-3E96-4BD2-9BD2-0815E918ED03}" type="sibTrans" cxnId="{0109A19F-F0F8-4363-868E-5B7A9D8E1C4A}">
      <dgm:prSet/>
      <dgm:spPr/>
      <dgm:t>
        <a:bodyPr/>
        <a:lstStyle/>
        <a:p>
          <a:endParaRPr lang="en-US"/>
        </a:p>
      </dgm:t>
    </dgm:pt>
    <dgm:pt modelId="{3297A242-88AF-43A5-9E39-BBEE4AAA86B5}">
      <dgm:prSet phldrT="[Text]" custT="1"/>
      <dgm:spPr/>
      <dgm:t>
        <a:bodyPr/>
        <a:lstStyle/>
        <a:p>
          <a:pPr>
            <a:buFont typeface="Arial" panose="020B0604020202020204" pitchFamily="34" charset="0"/>
            <a:buNone/>
          </a:pPr>
          <a:r>
            <a:rPr lang="en-US" sz="1600" b="1">
              <a:latin typeface="+mn-lt"/>
              <a:cs typeface="Aharoni" panose="02010803020104030203" pitchFamily="2" charset="-79"/>
            </a:rPr>
            <a:t>a picture through its device to be analyzed </a:t>
          </a:r>
        </a:p>
      </dgm:t>
    </dgm:pt>
    <dgm:pt modelId="{E0D61C11-777C-48E7-8C9D-FB70B1DC25A8}" type="parTrans" cxnId="{ABD580A5-1037-4FBB-B607-61785452C164}">
      <dgm:prSet/>
      <dgm:spPr/>
      <dgm:t>
        <a:bodyPr/>
        <a:lstStyle/>
        <a:p>
          <a:endParaRPr lang="en-US"/>
        </a:p>
      </dgm:t>
    </dgm:pt>
    <dgm:pt modelId="{AB24885E-7EB0-4673-94FF-FA8061E06F48}" type="sibTrans" cxnId="{ABD580A5-1037-4FBB-B607-61785452C164}">
      <dgm:prSet/>
      <dgm:spPr/>
      <dgm:t>
        <a:bodyPr/>
        <a:lstStyle/>
        <a:p>
          <a:endParaRPr lang="en-US"/>
        </a:p>
      </dgm:t>
    </dgm:pt>
    <dgm:pt modelId="{F24E4668-6BE7-49E7-AE20-E534336DEA4D}">
      <dgm:prSet phldrT="[Text]" custT="1"/>
      <dgm:spPr/>
      <dgm:t>
        <a:bodyPr/>
        <a:lstStyle/>
        <a:p>
          <a:pPr>
            <a:buNone/>
          </a:pPr>
          <a:r>
            <a:rPr lang="en-US" sz="1800" b="1"/>
            <a:t>  This button sends the selected image to the AI model to analyze it</a:t>
          </a:r>
        </a:p>
      </dgm:t>
    </dgm:pt>
    <dgm:pt modelId="{CB20113E-BA11-483A-8CCE-24FDBD42E429}" type="parTrans" cxnId="{C2AFEF70-8CB4-4F67-ACEF-54842127422E}">
      <dgm:prSet/>
      <dgm:spPr/>
      <dgm:t>
        <a:bodyPr/>
        <a:lstStyle/>
        <a:p>
          <a:endParaRPr lang="en-US"/>
        </a:p>
      </dgm:t>
    </dgm:pt>
    <dgm:pt modelId="{9A325014-FFC3-4F20-A615-39A67E7F9CE2}" type="sibTrans" cxnId="{C2AFEF70-8CB4-4F67-ACEF-54842127422E}">
      <dgm:prSet/>
      <dgm:spPr/>
      <dgm:t>
        <a:bodyPr/>
        <a:lstStyle/>
        <a:p>
          <a:endParaRPr lang="en-US"/>
        </a:p>
      </dgm:t>
    </dgm:pt>
    <dgm:pt modelId="{9E437EFD-AF80-4E54-B0F9-139C941DC36C}" type="pres">
      <dgm:prSet presAssocID="{78C44CA2-E8E0-4D90-8182-ACDC211350EA}" presName="linear" presStyleCnt="0">
        <dgm:presLayoutVars>
          <dgm:dir/>
          <dgm:animLvl val="lvl"/>
          <dgm:resizeHandles val="exact"/>
        </dgm:presLayoutVars>
      </dgm:prSet>
      <dgm:spPr/>
    </dgm:pt>
    <dgm:pt modelId="{DCE27865-AEB8-42E2-B96F-4D71856B8958}" type="pres">
      <dgm:prSet presAssocID="{76F64652-0BE0-4927-B477-8A1C5E46A3BF}" presName="parentLin" presStyleCnt="0"/>
      <dgm:spPr/>
    </dgm:pt>
    <dgm:pt modelId="{50668855-CCF3-44A5-8669-84495E3571B6}" type="pres">
      <dgm:prSet presAssocID="{76F64652-0BE0-4927-B477-8A1C5E46A3BF}" presName="parentLeftMargin" presStyleLbl="node1" presStyleIdx="0" presStyleCnt="2"/>
      <dgm:spPr/>
    </dgm:pt>
    <dgm:pt modelId="{FE306A66-1D75-4A61-958B-84475F2243AB}" type="pres">
      <dgm:prSet presAssocID="{76F64652-0BE0-4927-B477-8A1C5E46A3BF}" presName="parentText" presStyleLbl="node1" presStyleIdx="0" presStyleCnt="2" custLinFactNeighborX="-1076" custLinFactNeighborY="-32690">
        <dgm:presLayoutVars>
          <dgm:chMax val="0"/>
          <dgm:bulletEnabled val="1"/>
        </dgm:presLayoutVars>
      </dgm:prSet>
      <dgm:spPr/>
    </dgm:pt>
    <dgm:pt modelId="{9D4B9873-63E0-43F8-B26F-8BC70301FB39}" type="pres">
      <dgm:prSet presAssocID="{76F64652-0BE0-4927-B477-8A1C5E46A3BF}" presName="negativeSpace" presStyleCnt="0"/>
      <dgm:spPr/>
    </dgm:pt>
    <dgm:pt modelId="{3A0ED16B-B6BA-4D0F-A1E9-85D24128D6DA}" type="pres">
      <dgm:prSet presAssocID="{76F64652-0BE0-4927-B477-8A1C5E46A3BF}" presName="childText" presStyleLbl="conFgAcc1" presStyleIdx="0" presStyleCnt="2" custLinFactY="-10760" custLinFactNeighborX="250" custLinFactNeighborY="-100000">
        <dgm:presLayoutVars>
          <dgm:bulletEnabled val="1"/>
        </dgm:presLayoutVars>
      </dgm:prSet>
      <dgm:spPr/>
    </dgm:pt>
    <dgm:pt modelId="{F5F71A5B-E02C-4073-84E0-92995CD02C36}" type="pres">
      <dgm:prSet presAssocID="{EF4879E9-CD57-4770-86D0-28737EC05CFD}" presName="spaceBetweenRectangles" presStyleCnt="0"/>
      <dgm:spPr/>
    </dgm:pt>
    <dgm:pt modelId="{C4FDA158-6586-481F-A506-E4816B57EC23}" type="pres">
      <dgm:prSet presAssocID="{8210794F-5B13-4605-8034-3AFF0F8D9629}" presName="parentLin" presStyleCnt="0"/>
      <dgm:spPr/>
    </dgm:pt>
    <dgm:pt modelId="{449C381A-4611-4157-B09E-D9C566ACE82F}" type="pres">
      <dgm:prSet presAssocID="{8210794F-5B13-4605-8034-3AFF0F8D9629}" presName="parentLeftMargin" presStyleLbl="node1" presStyleIdx="0" presStyleCnt="2"/>
      <dgm:spPr/>
    </dgm:pt>
    <dgm:pt modelId="{54F924F8-16DC-47AD-B576-F3E64B918F70}" type="pres">
      <dgm:prSet presAssocID="{8210794F-5B13-4605-8034-3AFF0F8D9629}" presName="parentText" presStyleLbl="node1" presStyleIdx="1" presStyleCnt="2">
        <dgm:presLayoutVars>
          <dgm:chMax val="0"/>
          <dgm:bulletEnabled val="1"/>
        </dgm:presLayoutVars>
      </dgm:prSet>
      <dgm:spPr/>
    </dgm:pt>
    <dgm:pt modelId="{31BB512E-E294-4D97-A3B5-DCFB06A98D5F}" type="pres">
      <dgm:prSet presAssocID="{8210794F-5B13-4605-8034-3AFF0F8D9629}" presName="negativeSpace" presStyleCnt="0"/>
      <dgm:spPr/>
    </dgm:pt>
    <dgm:pt modelId="{9E9D5C61-15CC-4846-8D43-C02035C1E2F6}" type="pres">
      <dgm:prSet presAssocID="{8210794F-5B13-4605-8034-3AFF0F8D9629}" presName="childText" presStyleLbl="conFgAcc1" presStyleIdx="1" presStyleCnt="2">
        <dgm:presLayoutVars>
          <dgm:bulletEnabled val="1"/>
        </dgm:presLayoutVars>
      </dgm:prSet>
      <dgm:spPr/>
    </dgm:pt>
  </dgm:ptLst>
  <dgm:cxnLst>
    <dgm:cxn modelId="{F2926B19-87DA-4599-99CA-A7DE7264C335}" type="presOf" srcId="{F24E4668-6BE7-49E7-AE20-E534336DEA4D}" destId="{9E9D5C61-15CC-4846-8D43-C02035C1E2F6}" srcOrd="0" destOrd="0" presId="urn:microsoft.com/office/officeart/2005/8/layout/list1"/>
    <dgm:cxn modelId="{EDFEAB21-B90C-4DED-9F49-7600151636FB}" type="presOf" srcId="{76F64652-0BE0-4927-B477-8A1C5E46A3BF}" destId="{FE306A66-1D75-4A61-958B-84475F2243AB}" srcOrd="1" destOrd="0" presId="urn:microsoft.com/office/officeart/2005/8/layout/list1"/>
    <dgm:cxn modelId="{A341F828-3B61-46D7-A5DA-C8039F59C980}" type="presOf" srcId="{8210794F-5B13-4605-8034-3AFF0F8D9629}" destId="{449C381A-4611-4157-B09E-D9C566ACE82F}" srcOrd="0" destOrd="0" presId="urn:microsoft.com/office/officeart/2005/8/layout/list1"/>
    <dgm:cxn modelId="{1C67962E-9D1B-4E58-ABEC-E38D72E775B5}" type="presOf" srcId="{82027E01-859D-4296-BEED-A60D03B19FB0}" destId="{3A0ED16B-B6BA-4D0F-A1E9-85D24128D6DA}" srcOrd="0" destOrd="0" presId="urn:microsoft.com/office/officeart/2005/8/layout/list1"/>
    <dgm:cxn modelId="{C2AFEF70-8CB4-4F67-ACEF-54842127422E}" srcId="{8210794F-5B13-4605-8034-3AFF0F8D9629}" destId="{F24E4668-6BE7-49E7-AE20-E534336DEA4D}" srcOrd="0" destOrd="0" parTransId="{CB20113E-BA11-483A-8CCE-24FDBD42E429}" sibTransId="{9A325014-FFC3-4F20-A615-39A67E7F9CE2}"/>
    <dgm:cxn modelId="{53018253-EA7B-46B1-A9C2-99BDCDB91D2A}" type="presOf" srcId="{78C44CA2-E8E0-4D90-8182-ACDC211350EA}" destId="{9E437EFD-AF80-4E54-B0F9-139C941DC36C}" srcOrd="0" destOrd="0" presId="urn:microsoft.com/office/officeart/2005/8/layout/list1"/>
    <dgm:cxn modelId="{30844680-27FC-45DC-9714-58FE77345344}" type="presOf" srcId="{3297A242-88AF-43A5-9E39-BBEE4AAA86B5}" destId="{3A0ED16B-B6BA-4D0F-A1E9-85D24128D6DA}" srcOrd="0" destOrd="1" presId="urn:microsoft.com/office/officeart/2005/8/layout/list1"/>
    <dgm:cxn modelId="{0109A19F-F0F8-4363-868E-5B7A9D8E1C4A}" srcId="{76F64652-0BE0-4927-B477-8A1C5E46A3BF}" destId="{82027E01-859D-4296-BEED-A60D03B19FB0}" srcOrd="0" destOrd="0" parTransId="{C641009A-3C07-4E61-9566-C3E12B80B55E}" sibTransId="{DD284826-3E96-4BD2-9BD2-0815E918ED03}"/>
    <dgm:cxn modelId="{ABD580A5-1037-4FBB-B607-61785452C164}" srcId="{76F64652-0BE0-4927-B477-8A1C5E46A3BF}" destId="{3297A242-88AF-43A5-9E39-BBEE4AAA86B5}" srcOrd="1" destOrd="0" parTransId="{E0D61C11-777C-48E7-8C9D-FB70B1DC25A8}" sibTransId="{AB24885E-7EB0-4673-94FF-FA8061E06F48}"/>
    <dgm:cxn modelId="{220A5AAC-3DD2-4E10-9497-BF95E441921F}" type="presOf" srcId="{8210794F-5B13-4605-8034-3AFF0F8D9629}" destId="{54F924F8-16DC-47AD-B576-F3E64B918F70}" srcOrd="1" destOrd="0" presId="urn:microsoft.com/office/officeart/2005/8/layout/list1"/>
    <dgm:cxn modelId="{49B4B7CF-416F-4A24-90C7-E6DAADEDAA64}" type="presOf" srcId="{76F64652-0BE0-4927-B477-8A1C5E46A3BF}" destId="{50668855-CCF3-44A5-8669-84495E3571B6}" srcOrd="0" destOrd="0" presId="urn:microsoft.com/office/officeart/2005/8/layout/list1"/>
    <dgm:cxn modelId="{A70E22E4-7329-4413-B41B-105EE38C0777}" srcId="{78C44CA2-E8E0-4D90-8182-ACDC211350EA}" destId="{8210794F-5B13-4605-8034-3AFF0F8D9629}" srcOrd="1" destOrd="0" parTransId="{3FD59113-03DC-492B-89A4-5825E9CA43C1}" sibTransId="{7E0396B2-148F-4EE2-ADEC-B59E08C326A9}"/>
    <dgm:cxn modelId="{00A615EA-2403-40A1-87E8-69DBC89CDE32}" srcId="{78C44CA2-E8E0-4D90-8182-ACDC211350EA}" destId="{76F64652-0BE0-4927-B477-8A1C5E46A3BF}" srcOrd="0" destOrd="0" parTransId="{65419D35-3289-45D1-9CC7-F08001AF29F2}" sibTransId="{EF4879E9-CD57-4770-86D0-28737EC05CFD}"/>
    <dgm:cxn modelId="{74E78208-62BF-4454-8CEB-E82660D0AFDF}" type="presParOf" srcId="{9E437EFD-AF80-4E54-B0F9-139C941DC36C}" destId="{DCE27865-AEB8-42E2-B96F-4D71856B8958}" srcOrd="0" destOrd="0" presId="urn:microsoft.com/office/officeart/2005/8/layout/list1"/>
    <dgm:cxn modelId="{21074D44-9EFA-4F76-8CE3-55288A1E28FF}" type="presParOf" srcId="{DCE27865-AEB8-42E2-B96F-4D71856B8958}" destId="{50668855-CCF3-44A5-8669-84495E3571B6}" srcOrd="0" destOrd="0" presId="urn:microsoft.com/office/officeart/2005/8/layout/list1"/>
    <dgm:cxn modelId="{401F045A-013D-4818-A0C6-4175E45EFE32}" type="presParOf" srcId="{DCE27865-AEB8-42E2-B96F-4D71856B8958}" destId="{FE306A66-1D75-4A61-958B-84475F2243AB}" srcOrd="1" destOrd="0" presId="urn:microsoft.com/office/officeart/2005/8/layout/list1"/>
    <dgm:cxn modelId="{104CC75E-CE50-488E-9D4F-10164DA7F1F6}" type="presParOf" srcId="{9E437EFD-AF80-4E54-B0F9-139C941DC36C}" destId="{9D4B9873-63E0-43F8-B26F-8BC70301FB39}" srcOrd="1" destOrd="0" presId="urn:microsoft.com/office/officeart/2005/8/layout/list1"/>
    <dgm:cxn modelId="{5288D789-F7E6-4416-8325-AA2B74E6EEBF}" type="presParOf" srcId="{9E437EFD-AF80-4E54-B0F9-139C941DC36C}" destId="{3A0ED16B-B6BA-4D0F-A1E9-85D24128D6DA}" srcOrd="2" destOrd="0" presId="urn:microsoft.com/office/officeart/2005/8/layout/list1"/>
    <dgm:cxn modelId="{7E374637-61EF-4611-930C-07DED2998C72}" type="presParOf" srcId="{9E437EFD-AF80-4E54-B0F9-139C941DC36C}" destId="{F5F71A5B-E02C-4073-84E0-92995CD02C36}" srcOrd="3" destOrd="0" presId="urn:microsoft.com/office/officeart/2005/8/layout/list1"/>
    <dgm:cxn modelId="{47340EAF-B5C3-4A87-A368-AADF4D072DAF}" type="presParOf" srcId="{9E437EFD-AF80-4E54-B0F9-139C941DC36C}" destId="{C4FDA158-6586-481F-A506-E4816B57EC23}" srcOrd="4" destOrd="0" presId="urn:microsoft.com/office/officeart/2005/8/layout/list1"/>
    <dgm:cxn modelId="{39624BAE-60E3-468E-B7AD-7A86BEE097D7}" type="presParOf" srcId="{C4FDA158-6586-481F-A506-E4816B57EC23}" destId="{449C381A-4611-4157-B09E-D9C566ACE82F}" srcOrd="0" destOrd="0" presId="urn:microsoft.com/office/officeart/2005/8/layout/list1"/>
    <dgm:cxn modelId="{4C020B2A-C84F-47FC-85FB-0A76E6CB0C59}" type="presParOf" srcId="{C4FDA158-6586-481F-A506-E4816B57EC23}" destId="{54F924F8-16DC-47AD-B576-F3E64B918F70}" srcOrd="1" destOrd="0" presId="urn:microsoft.com/office/officeart/2005/8/layout/list1"/>
    <dgm:cxn modelId="{4DE48CAF-4918-4ED4-BA70-03FA9F75CD13}" type="presParOf" srcId="{9E437EFD-AF80-4E54-B0F9-139C941DC36C}" destId="{31BB512E-E294-4D97-A3B5-DCFB06A98D5F}" srcOrd="5" destOrd="0" presId="urn:microsoft.com/office/officeart/2005/8/layout/list1"/>
    <dgm:cxn modelId="{4DBF70EE-9BF0-4AC4-A994-4631CB7D45D6}" type="presParOf" srcId="{9E437EFD-AF80-4E54-B0F9-139C941DC36C}" destId="{9E9D5C61-15CC-4846-8D43-C02035C1E2F6}"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AF9469B-FF56-4735-B873-AD8BFD2E73A3}" type="doc">
      <dgm:prSet loTypeId="urn:microsoft.com/office/officeart/2005/8/layout/vList2" loCatId="list" qsTypeId="urn:microsoft.com/office/officeart/2005/8/quickstyle/3d3" qsCatId="3D" csTypeId="urn:microsoft.com/office/officeart/2005/8/colors/accent1_2" csCatId="accent1" phldr="1"/>
      <dgm:spPr/>
      <dgm:t>
        <a:bodyPr/>
        <a:lstStyle/>
        <a:p>
          <a:endParaRPr lang="en-US"/>
        </a:p>
      </dgm:t>
    </dgm:pt>
    <dgm:pt modelId="{C3D2E082-6E8C-445F-B767-E73146813BC7}">
      <dgm:prSet/>
      <dgm:spPr/>
      <dgm:t>
        <a:bodyPr/>
        <a:lstStyle/>
        <a:p>
          <a:r>
            <a:rPr lang="en-US" b="1"/>
            <a:t>Class name Represents the class of the selected Image </a:t>
          </a:r>
          <a:br>
            <a:rPr lang="en-US" b="1"/>
          </a:br>
          <a:endParaRPr lang="en-US" b="1"/>
        </a:p>
      </dgm:t>
    </dgm:pt>
    <dgm:pt modelId="{E73C4E97-8F9F-4B04-A286-FBF56445E27A}" type="parTrans" cxnId="{7191EB39-624B-4D71-AE41-9B30F4BA82E0}">
      <dgm:prSet/>
      <dgm:spPr/>
      <dgm:t>
        <a:bodyPr/>
        <a:lstStyle/>
        <a:p>
          <a:endParaRPr lang="en-US"/>
        </a:p>
      </dgm:t>
    </dgm:pt>
    <dgm:pt modelId="{2C0A5347-27D7-4162-869B-7ABE3B27A995}" type="sibTrans" cxnId="{7191EB39-624B-4D71-AE41-9B30F4BA82E0}">
      <dgm:prSet/>
      <dgm:spPr/>
      <dgm:t>
        <a:bodyPr/>
        <a:lstStyle/>
        <a:p>
          <a:endParaRPr lang="en-US"/>
        </a:p>
      </dgm:t>
    </dgm:pt>
    <dgm:pt modelId="{B9660612-CB5C-4C14-8B8A-F6010CE15387}">
      <dgm:prSet/>
      <dgm:spPr/>
      <dgm:t>
        <a:bodyPr/>
        <a:lstStyle/>
        <a:p>
          <a:r>
            <a:rPr lang="en-US" b="1"/>
            <a:t>Choose Another button: if the selected image could not be analyzed user can select another image using this button </a:t>
          </a:r>
        </a:p>
      </dgm:t>
    </dgm:pt>
    <dgm:pt modelId="{5148C9A1-DE1E-41DD-8530-DB129B9F3537}" type="parTrans" cxnId="{0DA93A59-19F9-41A1-B35B-8D7EF57CC272}">
      <dgm:prSet/>
      <dgm:spPr/>
      <dgm:t>
        <a:bodyPr/>
        <a:lstStyle/>
        <a:p>
          <a:endParaRPr lang="en-US"/>
        </a:p>
      </dgm:t>
    </dgm:pt>
    <dgm:pt modelId="{2335B8C7-0E2D-424F-A358-8FCF779C3BAD}" type="sibTrans" cxnId="{0DA93A59-19F9-41A1-B35B-8D7EF57CC272}">
      <dgm:prSet/>
      <dgm:spPr/>
      <dgm:t>
        <a:bodyPr/>
        <a:lstStyle/>
        <a:p>
          <a:endParaRPr lang="en-US"/>
        </a:p>
      </dgm:t>
    </dgm:pt>
    <dgm:pt modelId="{7130767F-3ED5-4C2C-8D42-5262AF168328}">
      <dgm:prSet/>
      <dgm:spPr/>
      <dgm:t>
        <a:bodyPr/>
        <a:lstStyle/>
        <a:p>
          <a:r>
            <a:rPr lang="en-US" b="1"/>
            <a:t>Analyze Image button : Send the selected image to the AI model to analyze it </a:t>
          </a:r>
        </a:p>
      </dgm:t>
    </dgm:pt>
    <dgm:pt modelId="{F187E869-139B-4784-B70B-AF9365F9222C}" type="parTrans" cxnId="{C0BCE698-B2C9-4EB6-81E7-8DBDD3866A2D}">
      <dgm:prSet/>
      <dgm:spPr/>
      <dgm:t>
        <a:bodyPr/>
        <a:lstStyle/>
        <a:p>
          <a:endParaRPr lang="en-US"/>
        </a:p>
      </dgm:t>
    </dgm:pt>
    <dgm:pt modelId="{8CABE416-FFC5-47FB-8881-A193F19D74FE}" type="sibTrans" cxnId="{C0BCE698-B2C9-4EB6-81E7-8DBDD3866A2D}">
      <dgm:prSet/>
      <dgm:spPr/>
      <dgm:t>
        <a:bodyPr/>
        <a:lstStyle/>
        <a:p>
          <a:endParaRPr lang="en-US"/>
        </a:p>
      </dgm:t>
    </dgm:pt>
    <dgm:pt modelId="{A0E928E7-B226-433A-9788-6791EBA580B2}">
      <dgm:prSet/>
      <dgm:spPr/>
      <dgm:t>
        <a:bodyPr/>
        <a:lstStyle/>
        <a:p>
          <a:r>
            <a:rPr lang="en-US" b="1"/>
            <a:t>More Information button : Display more information e.g.( color , Chemical Formula , Hardness) </a:t>
          </a:r>
        </a:p>
      </dgm:t>
    </dgm:pt>
    <dgm:pt modelId="{273B96FB-2C28-4031-A827-E3DEECE73D0B}" type="parTrans" cxnId="{D052BF6E-D714-4E75-B30A-0A5102782314}">
      <dgm:prSet/>
      <dgm:spPr/>
      <dgm:t>
        <a:bodyPr/>
        <a:lstStyle/>
        <a:p>
          <a:endParaRPr lang="en-US"/>
        </a:p>
      </dgm:t>
    </dgm:pt>
    <dgm:pt modelId="{3EF0EAAA-114E-41AE-B22A-D72162F96EC9}" type="sibTrans" cxnId="{D052BF6E-D714-4E75-B30A-0A5102782314}">
      <dgm:prSet/>
      <dgm:spPr/>
      <dgm:t>
        <a:bodyPr/>
        <a:lstStyle/>
        <a:p>
          <a:endParaRPr lang="en-US"/>
        </a:p>
      </dgm:t>
    </dgm:pt>
    <dgm:pt modelId="{8F9EF8A9-6505-4CC7-B828-D12C05621409}" type="pres">
      <dgm:prSet presAssocID="{FAF9469B-FF56-4735-B873-AD8BFD2E73A3}" presName="linear" presStyleCnt="0">
        <dgm:presLayoutVars>
          <dgm:animLvl val="lvl"/>
          <dgm:resizeHandles val="exact"/>
        </dgm:presLayoutVars>
      </dgm:prSet>
      <dgm:spPr/>
    </dgm:pt>
    <dgm:pt modelId="{90BAFC96-5672-401D-B291-6C34B6DDF97D}" type="pres">
      <dgm:prSet presAssocID="{C3D2E082-6E8C-445F-B767-E73146813BC7}" presName="parentText" presStyleLbl="node1" presStyleIdx="0" presStyleCnt="4" custLinFactY="-10340" custLinFactNeighborY="-100000">
        <dgm:presLayoutVars>
          <dgm:chMax val="0"/>
          <dgm:bulletEnabled val="1"/>
        </dgm:presLayoutVars>
      </dgm:prSet>
      <dgm:spPr/>
    </dgm:pt>
    <dgm:pt modelId="{C5BD5645-939F-4DA7-B00A-EA12C7BBB59F}" type="pres">
      <dgm:prSet presAssocID="{2C0A5347-27D7-4162-869B-7ABE3B27A995}" presName="spacer" presStyleCnt="0"/>
      <dgm:spPr/>
    </dgm:pt>
    <dgm:pt modelId="{7BA6C676-14FA-47BF-A098-FB84747D8D5B}" type="pres">
      <dgm:prSet presAssocID="{A0E928E7-B226-433A-9788-6791EBA580B2}" presName="parentText" presStyleLbl="node1" presStyleIdx="1" presStyleCnt="4">
        <dgm:presLayoutVars>
          <dgm:chMax val="0"/>
          <dgm:bulletEnabled val="1"/>
        </dgm:presLayoutVars>
      </dgm:prSet>
      <dgm:spPr/>
    </dgm:pt>
    <dgm:pt modelId="{F8E63C87-FFC4-4C13-AAF2-ABB063E1CCD2}" type="pres">
      <dgm:prSet presAssocID="{3EF0EAAA-114E-41AE-B22A-D72162F96EC9}" presName="spacer" presStyleCnt="0"/>
      <dgm:spPr/>
    </dgm:pt>
    <dgm:pt modelId="{70F507E3-4CE6-4F09-A9DE-CDFF7E64F9BF}" type="pres">
      <dgm:prSet presAssocID="{B9660612-CB5C-4C14-8B8A-F6010CE15387}" presName="parentText" presStyleLbl="node1" presStyleIdx="2" presStyleCnt="4" custLinFactY="11638" custLinFactNeighborY="100000">
        <dgm:presLayoutVars>
          <dgm:chMax val="0"/>
          <dgm:bulletEnabled val="1"/>
        </dgm:presLayoutVars>
      </dgm:prSet>
      <dgm:spPr/>
    </dgm:pt>
    <dgm:pt modelId="{F873132D-B863-4D3D-A42C-12EF9977785E}" type="pres">
      <dgm:prSet presAssocID="{2335B8C7-0E2D-424F-A358-8FCF779C3BAD}" presName="spacer" presStyleCnt="0"/>
      <dgm:spPr/>
    </dgm:pt>
    <dgm:pt modelId="{BFE486B8-B81C-4459-9D2A-336FE5F598D7}" type="pres">
      <dgm:prSet presAssocID="{7130767F-3ED5-4C2C-8D42-5262AF168328}" presName="parentText" presStyleLbl="node1" presStyleIdx="3" presStyleCnt="4" custLinFactY="23784" custLinFactNeighborY="100000">
        <dgm:presLayoutVars>
          <dgm:chMax val="0"/>
          <dgm:bulletEnabled val="1"/>
        </dgm:presLayoutVars>
      </dgm:prSet>
      <dgm:spPr/>
    </dgm:pt>
  </dgm:ptLst>
  <dgm:cxnLst>
    <dgm:cxn modelId="{304A5A16-7C06-4F8A-8762-05BCE4CB07D4}" type="presOf" srcId="{B9660612-CB5C-4C14-8B8A-F6010CE15387}" destId="{70F507E3-4CE6-4F09-A9DE-CDFF7E64F9BF}" srcOrd="0" destOrd="0" presId="urn:microsoft.com/office/officeart/2005/8/layout/vList2"/>
    <dgm:cxn modelId="{7191EB39-624B-4D71-AE41-9B30F4BA82E0}" srcId="{FAF9469B-FF56-4735-B873-AD8BFD2E73A3}" destId="{C3D2E082-6E8C-445F-B767-E73146813BC7}" srcOrd="0" destOrd="0" parTransId="{E73C4E97-8F9F-4B04-A286-FBF56445E27A}" sibTransId="{2C0A5347-27D7-4162-869B-7ABE3B27A995}"/>
    <dgm:cxn modelId="{691DAC4C-973A-49FD-8888-87272D9C6864}" type="presOf" srcId="{A0E928E7-B226-433A-9788-6791EBA580B2}" destId="{7BA6C676-14FA-47BF-A098-FB84747D8D5B}" srcOrd="0" destOrd="0" presId="urn:microsoft.com/office/officeart/2005/8/layout/vList2"/>
    <dgm:cxn modelId="{D052BF6E-D714-4E75-B30A-0A5102782314}" srcId="{FAF9469B-FF56-4735-B873-AD8BFD2E73A3}" destId="{A0E928E7-B226-433A-9788-6791EBA580B2}" srcOrd="1" destOrd="0" parTransId="{273B96FB-2C28-4031-A827-E3DEECE73D0B}" sibTransId="{3EF0EAAA-114E-41AE-B22A-D72162F96EC9}"/>
    <dgm:cxn modelId="{70291B72-9A17-41B7-A5FB-33423C5F7254}" type="presOf" srcId="{C3D2E082-6E8C-445F-B767-E73146813BC7}" destId="{90BAFC96-5672-401D-B291-6C34B6DDF97D}" srcOrd="0" destOrd="0" presId="urn:microsoft.com/office/officeart/2005/8/layout/vList2"/>
    <dgm:cxn modelId="{B7439154-6A6A-456B-85BE-E0D068EF9246}" type="presOf" srcId="{FAF9469B-FF56-4735-B873-AD8BFD2E73A3}" destId="{8F9EF8A9-6505-4CC7-B828-D12C05621409}" srcOrd="0" destOrd="0" presId="urn:microsoft.com/office/officeart/2005/8/layout/vList2"/>
    <dgm:cxn modelId="{0DA93A59-19F9-41A1-B35B-8D7EF57CC272}" srcId="{FAF9469B-FF56-4735-B873-AD8BFD2E73A3}" destId="{B9660612-CB5C-4C14-8B8A-F6010CE15387}" srcOrd="2" destOrd="0" parTransId="{5148C9A1-DE1E-41DD-8530-DB129B9F3537}" sibTransId="{2335B8C7-0E2D-424F-A358-8FCF779C3BAD}"/>
    <dgm:cxn modelId="{C0BCE698-B2C9-4EB6-81E7-8DBDD3866A2D}" srcId="{FAF9469B-FF56-4735-B873-AD8BFD2E73A3}" destId="{7130767F-3ED5-4C2C-8D42-5262AF168328}" srcOrd="3" destOrd="0" parTransId="{F187E869-139B-4784-B70B-AF9365F9222C}" sibTransId="{8CABE416-FFC5-47FB-8881-A193F19D74FE}"/>
    <dgm:cxn modelId="{C4F36DFF-155B-4BE4-9F70-A6474E643CB2}" type="presOf" srcId="{7130767F-3ED5-4C2C-8D42-5262AF168328}" destId="{BFE486B8-B81C-4459-9D2A-336FE5F598D7}" srcOrd="0" destOrd="0" presId="urn:microsoft.com/office/officeart/2005/8/layout/vList2"/>
    <dgm:cxn modelId="{69B0CD4E-23F2-404A-9725-F74A1AE0BD27}" type="presParOf" srcId="{8F9EF8A9-6505-4CC7-B828-D12C05621409}" destId="{90BAFC96-5672-401D-B291-6C34B6DDF97D}" srcOrd="0" destOrd="0" presId="urn:microsoft.com/office/officeart/2005/8/layout/vList2"/>
    <dgm:cxn modelId="{5EF07BC7-401F-4573-8B90-5D7052B7223F}" type="presParOf" srcId="{8F9EF8A9-6505-4CC7-B828-D12C05621409}" destId="{C5BD5645-939F-4DA7-B00A-EA12C7BBB59F}" srcOrd="1" destOrd="0" presId="urn:microsoft.com/office/officeart/2005/8/layout/vList2"/>
    <dgm:cxn modelId="{4B4DD188-1686-4FEC-9978-9A8FCF3CB5DC}" type="presParOf" srcId="{8F9EF8A9-6505-4CC7-B828-D12C05621409}" destId="{7BA6C676-14FA-47BF-A098-FB84747D8D5B}" srcOrd="2" destOrd="0" presId="urn:microsoft.com/office/officeart/2005/8/layout/vList2"/>
    <dgm:cxn modelId="{F6CC1754-5A3B-457E-AE5F-5110E271F2A6}" type="presParOf" srcId="{8F9EF8A9-6505-4CC7-B828-D12C05621409}" destId="{F8E63C87-FFC4-4C13-AAF2-ABB063E1CCD2}" srcOrd="3" destOrd="0" presId="urn:microsoft.com/office/officeart/2005/8/layout/vList2"/>
    <dgm:cxn modelId="{E37A37F4-98C3-4B36-AAB7-AEEAAA460B85}" type="presParOf" srcId="{8F9EF8A9-6505-4CC7-B828-D12C05621409}" destId="{70F507E3-4CE6-4F09-A9DE-CDFF7E64F9BF}" srcOrd="4" destOrd="0" presId="urn:microsoft.com/office/officeart/2005/8/layout/vList2"/>
    <dgm:cxn modelId="{1398C290-2D9C-4F00-AE26-3DADEE9DE37D}" type="presParOf" srcId="{8F9EF8A9-6505-4CC7-B828-D12C05621409}" destId="{F873132D-B863-4D3D-A42C-12EF9977785E}" srcOrd="5" destOrd="0" presId="urn:microsoft.com/office/officeart/2005/8/layout/vList2"/>
    <dgm:cxn modelId="{CFC34FC1-B36B-44D7-BCB0-64039E8BA20B}" type="presParOf" srcId="{8F9EF8A9-6505-4CC7-B828-D12C05621409}" destId="{BFE486B8-B81C-4459-9D2A-336FE5F598D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E6D2D86-9F2F-4CF8-96CF-1D4E5F28C686}" type="doc">
      <dgm:prSet loTypeId="urn:microsoft.com/office/officeart/2005/8/layout/hierarchy1" loCatId="hierarchy" qsTypeId="urn:microsoft.com/office/officeart/2005/8/quickstyle/3d1" qsCatId="3D" csTypeId="urn:microsoft.com/office/officeart/2005/8/colors/accent1_2" csCatId="accent1" phldr="1"/>
      <dgm:spPr/>
      <dgm:t>
        <a:bodyPr/>
        <a:lstStyle/>
        <a:p>
          <a:endParaRPr lang="en-US"/>
        </a:p>
      </dgm:t>
    </dgm:pt>
    <dgm:pt modelId="{54B5DC28-3CD0-4F82-8858-9042FAE34434}">
      <dgm:prSet/>
      <dgm:spPr/>
      <dgm:t>
        <a:bodyPr/>
        <a:lstStyle/>
        <a:p>
          <a:r>
            <a:rPr lang="en-US" b="1"/>
            <a:t>Data Overview</a:t>
          </a:r>
          <a:br>
            <a:rPr lang="en-US" b="1"/>
          </a:br>
          <a:endParaRPr lang="en-US"/>
        </a:p>
      </dgm:t>
    </dgm:pt>
    <dgm:pt modelId="{98C24C68-1927-4F9A-B6B6-54BAE69CF729}" type="parTrans" cxnId="{E659AC53-2E27-42F6-9F80-892873701E63}">
      <dgm:prSet/>
      <dgm:spPr/>
      <dgm:t>
        <a:bodyPr/>
        <a:lstStyle/>
        <a:p>
          <a:endParaRPr lang="en-US"/>
        </a:p>
      </dgm:t>
    </dgm:pt>
    <dgm:pt modelId="{A1E22FD1-B7AC-4D93-94C4-8BA24DF32378}" type="sibTrans" cxnId="{E659AC53-2E27-42F6-9F80-892873701E63}">
      <dgm:prSet/>
      <dgm:spPr/>
      <dgm:t>
        <a:bodyPr/>
        <a:lstStyle/>
        <a:p>
          <a:endParaRPr lang="en-US"/>
        </a:p>
      </dgm:t>
    </dgm:pt>
    <dgm:pt modelId="{759FDA21-4E11-47A0-BD7C-F009BE08FD96}">
      <dgm:prSet/>
      <dgm:spPr/>
      <dgm:t>
        <a:bodyPr/>
        <a:lstStyle/>
        <a:p>
          <a:pPr>
            <a:buClrTx/>
            <a:buSzPts val="1600"/>
            <a:buFont typeface="Arial" panose="020B0604020202020204" pitchFamily="34" charset="0"/>
            <a:buNone/>
          </a:pPr>
          <a:r>
            <a:rPr lang="en-US" b="1"/>
            <a:t>Dataset Description</a:t>
          </a:r>
          <a:endParaRPr lang="en-US"/>
        </a:p>
      </dgm:t>
    </dgm:pt>
    <dgm:pt modelId="{A5DF3842-7423-4432-AF09-24E3442B956D}" type="parTrans" cxnId="{4AD70CB7-768E-4655-93A2-AB4FEDEF947E}">
      <dgm:prSet/>
      <dgm:spPr/>
      <dgm:t>
        <a:bodyPr/>
        <a:lstStyle/>
        <a:p>
          <a:endParaRPr lang="en-US"/>
        </a:p>
      </dgm:t>
    </dgm:pt>
    <dgm:pt modelId="{A92BF3F6-A5F2-4678-BB75-156B582EC362}" type="sibTrans" cxnId="{4AD70CB7-768E-4655-93A2-AB4FEDEF947E}">
      <dgm:prSet/>
      <dgm:spPr/>
      <dgm:t>
        <a:bodyPr/>
        <a:lstStyle/>
        <a:p>
          <a:endParaRPr lang="en-US"/>
        </a:p>
      </dgm:t>
    </dgm:pt>
    <dgm:pt modelId="{251F1808-EBC8-4C70-89AC-A84CBB665248}">
      <dgm:prSet/>
      <dgm:spPr/>
      <dgm:t>
        <a:bodyPr/>
        <a:lstStyle/>
        <a:p>
          <a:pPr>
            <a:buClrTx/>
            <a:buSzTx/>
            <a:buFont typeface="Arial" panose="020B0604020202020204" pitchFamily="34" charset="0"/>
            <a:buChar char="•"/>
          </a:pPr>
          <a:r>
            <a:rPr lang="en-US" b="1"/>
            <a:t>Data Splitting</a:t>
          </a:r>
          <a:endParaRPr lang="en-US"/>
        </a:p>
      </dgm:t>
    </dgm:pt>
    <dgm:pt modelId="{0B72CCA0-0643-47FE-9CB4-B3C800D220BB}" type="parTrans" cxnId="{02645AF7-95BE-4ABE-93B9-41B1AFCF8B8F}">
      <dgm:prSet/>
      <dgm:spPr/>
      <dgm:t>
        <a:bodyPr/>
        <a:lstStyle/>
        <a:p>
          <a:endParaRPr lang="en-US"/>
        </a:p>
      </dgm:t>
    </dgm:pt>
    <dgm:pt modelId="{3049327E-F5BA-48EA-9FAF-D228D522C6A3}" type="sibTrans" cxnId="{02645AF7-95BE-4ABE-93B9-41B1AFCF8B8F}">
      <dgm:prSet/>
      <dgm:spPr/>
      <dgm:t>
        <a:bodyPr/>
        <a:lstStyle/>
        <a:p>
          <a:endParaRPr lang="en-US"/>
        </a:p>
      </dgm:t>
    </dgm:pt>
    <dgm:pt modelId="{1E974788-FC0D-4D16-AAD1-3F90F0593E21}">
      <dgm:prSet/>
      <dgm:spPr/>
      <dgm:t>
        <a:bodyPr/>
        <a:lstStyle/>
        <a:p>
          <a:pPr>
            <a:buClrTx/>
            <a:buSzTx/>
            <a:buFont typeface="Arial" panose="020B0604020202020204" pitchFamily="34" charset="0"/>
            <a:buChar char="•"/>
          </a:pPr>
          <a:r>
            <a:rPr lang="en-US" b="1"/>
            <a:t>Data Preprocessing Steps</a:t>
          </a:r>
          <a:endParaRPr lang="en-US"/>
        </a:p>
      </dgm:t>
    </dgm:pt>
    <dgm:pt modelId="{311F85A8-C720-4514-A643-CE2F5C7F8F8B}" type="parTrans" cxnId="{5530D466-5EE1-4CEE-A4AF-95B1F3B6BB3F}">
      <dgm:prSet/>
      <dgm:spPr/>
      <dgm:t>
        <a:bodyPr/>
        <a:lstStyle/>
        <a:p>
          <a:endParaRPr lang="en-US"/>
        </a:p>
      </dgm:t>
    </dgm:pt>
    <dgm:pt modelId="{6F83A6AC-F3D5-4F32-BE67-F683CE637491}" type="sibTrans" cxnId="{5530D466-5EE1-4CEE-A4AF-95B1F3B6BB3F}">
      <dgm:prSet/>
      <dgm:spPr/>
      <dgm:t>
        <a:bodyPr/>
        <a:lstStyle/>
        <a:p>
          <a:endParaRPr lang="en-US"/>
        </a:p>
      </dgm:t>
    </dgm:pt>
    <dgm:pt modelId="{28B6B80E-56D0-43D4-9C11-C86FF300CF88}">
      <dgm:prSet/>
      <dgm:spPr/>
      <dgm:t>
        <a:bodyPr/>
        <a:lstStyle/>
        <a:p>
          <a:pPr>
            <a:buClrTx/>
            <a:buSzPts val="2000"/>
            <a:buFont typeface="Arial" panose="020B0604020202020204" pitchFamily="34" charset="0"/>
            <a:buChar char="•"/>
          </a:pPr>
          <a:r>
            <a:rPr lang="en-US" b="1"/>
            <a:t>Distribution of Classes</a:t>
          </a:r>
          <a:endParaRPr lang="en-US"/>
        </a:p>
      </dgm:t>
    </dgm:pt>
    <dgm:pt modelId="{34EF3CD0-8DF3-47E1-B5CE-5C0155D799D1}" type="parTrans" cxnId="{2DBF8813-23F1-4FA8-B126-E4343E05C3E5}">
      <dgm:prSet/>
      <dgm:spPr/>
      <dgm:t>
        <a:bodyPr/>
        <a:lstStyle/>
        <a:p>
          <a:endParaRPr lang="en-US"/>
        </a:p>
      </dgm:t>
    </dgm:pt>
    <dgm:pt modelId="{0BFCF49E-7CD9-40D4-B2B0-6D2338AC9583}" type="sibTrans" cxnId="{2DBF8813-23F1-4FA8-B126-E4343E05C3E5}">
      <dgm:prSet/>
      <dgm:spPr/>
      <dgm:t>
        <a:bodyPr/>
        <a:lstStyle/>
        <a:p>
          <a:endParaRPr lang="en-US"/>
        </a:p>
      </dgm:t>
    </dgm:pt>
    <dgm:pt modelId="{B71D6F0C-4E97-45C8-BA4E-9305132F37E2}">
      <dgm:prSet/>
      <dgm:spPr/>
      <dgm:t>
        <a:bodyPr/>
        <a:lstStyle/>
        <a:p>
          <a:pPr>
            <a:buClrTx/>
            <a:buSzPts val="1800"/>
            <a:buFont typeface="Arial" panose="020B0604020202020204" pitchFamily="34" charset="0"/>
            <a:buChar char="•"/>
          </a:pPr>
          <a:r>
            <a:rPr lang="en-US" b="1"/>
            <a:t>Challenges in Data</a:t>
          </a:r>
          <a:endParaRPr lang="en-US"/>
        </a:p>
      </dgm:t>
    </dgm:pt>
    <dgm:pt modelId="{4F36DD03-53B0-4E22-9806-97FF71D17545}" type="parTrans" cxnId="{9BA8B97A-56B7-4FAB-9CE1-3DF1A6B2D1DF}">
      <dgm:prSet/>
      <dgm:spPr/>
      <dgm:t>
        <a:bodyPr/>
        <a:lstStyle/>
        <a:p>
          <a:endParaRPr lang="en-US"/>
        </a:p>
      </dgm:t>
    </dgm:pt>
    <dgm:pt modelId="{A91224A6-B46F-44BB-B3E4-13B83BB6FCA2}" type="sibTrans" cxnId="{9BA8B97A-56B7-4FAB-9CE1-3DF1A6B2D1DF}">
      <dgm:prSet/>
      <dgm:spPr/>
      <dgm:t>
        <a:bodyPr/>
        <a:lstStyle/>
        <a:p>
          <a:endParaRPr lang="en-US"/>
        </a:p>
      </dgm:t>
    </dgm:pt>
    <dgm:pt modelId="{B3BF303E-BB18-4240-899E-7CB421F21AC8}" type="pres">
      <dgm:prSet presAssocID="{1E6D2D86-9F2F-4CF8-96CF-1D4E5F28C686}" presName="hierChild1" presStyleCnt="0">
        <dgm:presLayoutVars>
          <dgm:chPref val="1"/>
          <dgm:dir/>
          <dgm:animOne val="branch"/>
          <dgm:animLvl val="lvl"/>
          <dgm:resizeHandles/>
        </dgm:presLayoutVars>
      </dgm:prSet>
      <dgm:spPr/>
    </dgm:pt>
    <dgm:pt modelId="{E6542B4D-CA93-497B-9050-E7149C837C66}" type="pres">
      <dgm:prSet presAssocID="{54B5DC28-3CD0-4F82-8858-9042FAE34434}" presName="hierRoot1" presStyleCnt="0"/>
      <dgm:spPr/>
    </dgm:pt>
    <dgm:pt modelId="{90C61F67-E913-40F5-A568-AE773CAE82C8}" type="pres">
      <dgm:prSet presAssocID="{54B5DC28-3CD0-4F82-8858-9042FAE34434}" presName="composite" presStyleCnt="0"/>
      <dgm:spPr/>
    </dgm:pt>
    <dgm:pt modelId="{D01D42B5-AD5A-4BA6-BD81-F0D116AA6FD7}" type="pres">
      <dgm:prSet presAssocID="{54B5DC28-3CD0-4F82-8858-9042FAE34434}" presName="background" presStyleLbl="node0" presStyleIdx="0" presStyleCnt="1"/>
      <dgm:spPr>
        <a:solidFill>
          <a:srgbClr val="0F9ED5"/>
        </a:solidFill>
      </dgm:spPr>
    </dgm:pt>
    <dgm:pt modelId="{0F3F3C97-DAFD-4D2B-A0D5-D1B49FB290FE}" type="pres">
      <dgm:prSet presAssocID="{54B5DC28-3CD0-4F82-8858-9042FAE34434}" presName="text" presStyleLbl="fgAcc0" presStyleIdx="0" presStyleCnt="1">
        <dgm:presLayoutVars>
          <dgm:chPref val="3"/>
        </dgm:presLayoutVars>
      </dgm:prSet>
      <dgm:spPr/>
    </dgm:pt>
    <dgm:pt modelId="{51295917-A012-434C-9B0A-B878F2D5DDDA}" type="pres">
      <dgm:prSet presAssocID="{54B5DC28-3CD0-4F82-8858-9042FAE34434}" presName="hierChild2" presStyleCnt="0"/>
      <dgm:spPr/>
    </dgm:pt>
    <dgm:pt modelId="{9C4A91C2-6D5C-45F1-8F44-2C743922F60D}" type="pres">
      <dgm:prSet presAssocID="{A5DF3842-7423-4432-AF09-24E3442B956D}" presName="Name10" presStyleLbl="parChTrans1D2" presStyleIdx="0" presStyleCnt="5"/>
      <dgm:spPr/>
    </dgm:pt>
    <dgm:pt modelId="{BD5DB140-2682-4806-8A90-3D09FE0B34E5}" type="pres">
      <dgm:prSet presAssocID="{759FDA21-4E11-47A0-BD7C-F009BE08FD96}" presName="hierRoot2" presStyleCnt="0"/>
      <dgm:spPr/>
    </dgm:pt>
    <dgm:pt modelId="{F1B66BFD-2240-4DEE-8076-CFEF01342036}" type="pres">
      <dgm:prSet presAssocID="{759FDA21-4E11-47A0-BD7C-F009BE08FD96}" presName="composite2" presStyleCnt="0"/>
      <dgm:spPr/>
    </dgm:pt>
    <dgm:pt modelId="{803B46B9-F665-424D-A1FF-243ACA56FE2A}" type="pres">
      <dgm:prSet presAssocID="{759FDA21-4E11-47A0-BD7C-F009BE08FD96}" presName="background2" presStyleLbl="node2" presStyleIdx="0" presStyleCnt="5"/>
      <dgm:spPr>
        <a:solidFill>
          <a:srgbClr val="0F9ED5"/>
        </a:solidFill>
      </dgm:spPr>
    </dgm:pt>
    <dgm:pt modelId="{7B090DF3-53C6-4FC6-B141-A9898558BEDD}" type="pres">
      <dgm:prSet presAssocID="{759FDA21-4E11-47A0-BD7C-F009BE08FD96}" presName="text2" presStyleLbl="fgAcc2" presStyleIdx="0" presStyleCnt="5">
        <dgm:presLayoutVars>
          <dgm:chPref val="3"/>
        </dgm:presLayoutVars>
      </dgm:prSet>
      <dgm:spPr/>
    </dgm:pt>
    <dgm:pt modelId="{4FD9893F-C7A8-438E-ACC7-5B21766C69A8}" type="pres">
      <dgm:prSet presAssocID="{759FDA21-4E11-47A0-BD7C-F009BE08FD96}" presName="hierChild3" presStyleCnt="0"/>
      <dgm:spPr/>
    </dgm:pt>
    <dgm:pt modelId="{CC2E47C3-E7BD-4016-B965-C19910D30DC8}" type="pres">
      <dgm:prSet presAssocID="{0B72CCA0-0643-47FE-9CB4-B3C800D220BB}" presName="Name10" presStyleLbl="parChTrans1D2" presStyleIdx="1" presStyleCnt="5"/>
      <dgm:spPr/>
    </dgm:pt>
    <dgm:pt modelId="{2A295314-6C48-4F30-90FD-88BC21AC2790}" type="pres">
      <dgm:prSet presAssocID="{251F1808-EBC8-4C70-89AC-A84CBB665248}" presName="hierRoot2" presStyleCnt="0"/>
      <dgm:spPr/>
    </dgm:pt>
    <dgm:pt modelId="{9344E6D0-C654-4363-966C-D861064406F1}" type="pres">
      <dgm:prSet presAssocID="{251F1808-EBC8-4C70-89AC-A84CBB665248}" presName="composite2" presStyleCnt="0"/>
      <dgm:spPr/>
    </dgm:pt>
    <dgm:pt modelId="{4A722424-DAED-4C54-9C87-2E080CBE9E1D}" type="pres">
      <dgm:prSet presAssocID="{251F1808-EBC8-4C70-89AC-A84CBB665248}" presName="background2" presStyleLbl="node2" presStyleIdx="1" presStyleCnt="5"/>
      <dgm:spPr>
        <a:solidFill>
          <a:srgbClr val="0F9ED5"/>
        </a:solidFill>
      </dgm:spPr>
    </dgm:pt>
    <dgm:pt modelId="{C5B4DE4F-F8A0-46BA-83BC-BC4F9F4540B9}" type="pres">
      <dgm:prSet presAssocID="{251F1808-EBC8-4C70-89AC-A84CBB665248}" presName="text2" presStyleLbl="fgAcc2" presStyleIdx="1" presStyleCnt="5">
        <dgm:presLayoutVars>
          <dgm:chPref val="3"/>
        </dgm:presLayoutVars>
      </dgm:prSet>
      <dgm:spPr/>
    </dgm:pt>
    <dgm:pt modelId="{C7229B76-0CA6-4FD3-9544-93B4FC9E0110}" type="pres">
      <dgm:prSet presAssocID="{251F1808-EBC8-4C70-89AC-A84CBB665248}" presName="hierChild3" presStyleCnt="0"/>
      <dgm:spPr/>
    </dgm:pt>
    <dgm:pt modelId="{B0CF5A08-C536-4688-9804-3F38FCAB7692}" type="pres">
      <dgm:prSet presAssocID="{311F85A8-C720-4514-A643-CE2F5C7F8F8B}" presName="Name10" presStyleLbl="parChTrans1D2" presStyleIdx="2" presStyleCnt="5"/>
      <dgm:spPr/>
    </dgm:pt>
    <dgm:pt modelId="{6450C2C4-30A7-4F14-B50B-AE2F28962688}" type="pres">
      <dgm:prSet presAssocID="{1E974788-FC0D-4D16-AAD1-3F90F0593E21}" presName="hierRoot2" presStyleCnt="0"/>
      <dgm:spPr/>
    </dgm:pt>
    <dgm:pt modelId="{CC5ABDA0-8454-4EAF-9E85-C9896773553A}" type="pres">
      <dgm:prSet presAssocID="{1E974788-FC0D-4D16-AAD1-3F90F0593E21}" presName="composite2" presStyleCnt="0"/>
      <dgm:spPr/>
    </dgm:pt>
    <dgm:pt modelId="{8EA93997-6634-415F-BF3D-DCE442A978A5}" type="pres">
      <dgm:prSet presAssocID="{1E974788-FC0D-4D16-AAD1-3F90F0593E21}" presName="background2" presStyleLbl="node2" presStyleIdx="2" presStyleCnt="5"/>
      <dgm:spPr>
        <a:solidFill>
          <a:srgbClr val="0F9ED5"/>
        </a:solidFill>
      </dgm:spPr>
    </dgm:pt>
    <dgm:pt modelId="{85A16E74-4421-4522-BA34-4946A6B1500F}" type="pres">
      <dgm:prSet presAssocID="{1E974788-FC0D-4D16-AAD1-3F90F0593E21}" presName="text2" presStyleLbl="fgAcc2" presStyleIdx="2" presStyleCnt="5">
        <dgm:presLayoutVars>
          <dgm:chPref val="3"/>
        </dgm:presLayoutVars>
      </dgm:prSet>
      <dgm:spPr/>
    </dgm:pt>
    <dgm:pt modelId="{35E165D5-413A-4DA6-BD3D-ECA30E8E7243}" type="pres">
      <dgm:prSet presAssocID="{1E974788-FC0D-4D16-AAD1-3F90F0593E21}" presName="hierChild3" presStyleCnt="0"/>
      <dgm:spPr/>
    </dgm:pt>
    <dgm:pt modelId="{E213981B-D866-444D-8396-7E95F8464236}" type="pres">
      <dgm:prSet presAssocID="{34EF3CD0-8DF3-47E1-B5CE-5C0155D799D1}" presName="Name10" presStyleLbl="parChTrans1D2" presStyleIdx="3" presStyleCnt="5"/>
      <dgm:spPr/>
    </dgm:pt>
    <dgm:pt modelId="{6787434E-2062-4D79-A7DC-044A66D32622}" type="pres">
      <dgm:prSet presAssocID="{28B6B80E-56D0-43D4-9C11-C86FF300CF88}" presName="hierRoot2" presStyleCnt="0"/>
      <dgm:spPr/>
    </dgm:pt>
    <dgm:pt modelId="{288A4456-5E4A-4830-BC54-785CF333E312}" type="pres">
      <dgm:prSet presAssocID="{28B6B80E-56D0-43D4-9C11-C86FF300CF88}" presName="composite2" presStyleCnt="0"/>
      <dgm:spPr/>
    </dgm:pt>
    <dgm:pt modelId="{344AD130-68F7-41B2-861D-8C27BE85322C}" type="pres">
      <dgm:prSet presAssocID="{28B6B80E-56D0-43D4-9C11-C86FF300CF88}" presName="background2" presStyleLbl="node2" presStyleIdx="3" presStyleCnt="5"/>
      <dgm:spPr>
        <a:solidFill>
          <a:srgbClr val="0F9ED5"/>
        </a:solidFill>
      </dgm:spPr>
    </dgm:pt>
    <dgm:pt modelId="{20B6F75D-FF8D-4C84-A4B8-364D6B5CF182}" type="pres">
      <dgm:prSet presAssocID="{28B6B80E-56D0-43D4-9C11-C86FF300CF88}" presName="text2" presStyleLbl="fgAcc2" presStyleIdx="3" presStyleCnt="5">
        <dgm:presLayoutVars>
          <dgm:chPref val="3"/>
        </dgm:presLayoutVars>
      </dgm:prSet>
      <dgm:spPr/>
    </dgm:pt>
    <dgm:pt modelId="{D2810E7A-4112-427B-9852-97976F20E686}" type="pres">
      <dgm:prSet presAssocID="{28B6B80E-56D0-43D4-9C11-C86FF300CF88}" presName="hierChild3" presStyleCnt="0"/>
      <dgm:spPr/>
    </dgm:pt>
    <dgm:pt modelId="{DE5BD97C-E7E2-4A26-8FD3-30EE42AD2EEA}" type="pres">
      <dgm:prSet presAssocID="{4F36DD03-53B0-4E22-9806-97FF71D17545}" presName="Name10" presStyleLbl="parChTrans1D2" presStyleIdx="4" presStyleCnt="5"/>
      <dgm:spPr/>
    </dgm:pt>
    <dgm:pt modelId="{B828188B-7925-485B-B689-6F45FC682A32}" type="pres">
      <dgm:prSet presAssocID="{B71D6F0C-4E97-45C8-BA4E-9305132F37E2}" presName="hierRoot2" presStyleCnt="0"/>
      <dgm:spPr/>
    </dgm:pt>
    <dgm:pt modelId="{13B7D1DF-3E72-43A1-B7F6-513606F25DE7}" type="pres">
      <dgm:prSet presAssocID="{B71D6F0C-4E97-45C8-BA4E-9305132F37E2}" presName="composite2" presStyleCnt="0"/>
      <dgm:spPr/>
    </dgm:pt>
    <dgm:pt modelId="{3759915D-42CE-43AA-AF75-97432B7BA316}" type="pres">
      <dgm:prSet presAssocID="{B71D6F0C-4E97-45C8-BA4E-9305132F37E2}" presName="background2" presStyleLbl="node2" presStyleIdx="4" presStyleCnt="5"/>
      <dgm:spPr>
        <a:solidFill>
          <a:srgbClr val="0F9ED5"/>
        </a:solidFill>
      </dgm:spPr>
    </dgm:pt>
    <dgm:pt modelId="{F3C9F7B1-97A4-4586-B5B5-7520BE847662}" type="pres">
      <dgm:prSet presAssocID="{B71D6F0C-4E97-45C8-BA4E-9305132F37E2}" presName="text2" presStyleLbl="fgAcc2" presStyleIdx="4" presStyleCnt="5">
        <dgm:presLayoutVars>
          <dgm:chPref val="3"/>
        </dgm:presLayoutVars>
      </dgm:prSet>
      <dgm:spPr/>
    </dgm:pt>
    <dgm:pt modelId="{99369AA6-D6CC-43F5-A132-8F88409DD917}" type="pres">
      <dgm:prSet presAssocID="{B71D6F0C-4E97-45C8-BA4E-9305132F37E2}" presName="hierChild3" presStyleCnt="0"/>
      <dgm:spPr/>
    </dgm:pt>
  </dgm:ptLst>
  <dgm:cxnLst>
    <dgm:cxn modelId="{2DBF8813-23F1-4FA8-B126-E4343E05C3E5}" srcId="{54B5DC28-3CD0-4F82-8858-9042FAE34434}" destId="{28B6B80E-56D0-43D4-9C11-C86FF300CF88}" srcOrd="3" destOrd="0" parTransId="{34EF3CD0-8DF3-47E1-B5CE-5C0155D799D1}" sibTransId="{0BFCF49E-7CD9-40D4-B2B0-6D2338AC9583}"/>
    <dgm:cxn modelId="{46BF6A28-A9FC-4CBD-A858-76D914D2B8A1}" type="presOf" srcId="{4F36DD03-53B0-4E22-9806-97FF71D17545}" destId="{DE5BD97C-E7E2-4A26-8FD3-30EE42AD2EEA}" srcOrd="0" destOrd="0" presId="urn:microsoft.com/office/officeart/2005/8/layout/hierarchy1"/>
    <dgm:cxn modelId="{65DF8228-5A4D-40BA-AAD3-39D622F3C7FD}" type="presOf" srcId="{A5DF3842-7423-4432-AF09-24E3442B956D}" destId="{9C4A91C2-6D5C-45F1-8F44-2C743922F60D}" srcOrd="0" destOrd="0" presId="urn:microsoft.com/office/officeart/2005/8/layout/hierarchy1"/>
    <dgm:cxn modelId="{F714A05F-1959-441A-8F82-339F2A107BA2}" type="presOf" srcId="{54B5DC28-3CD0-4F82-8858-9042FAE34434}" destId="{0F3F3C97-DAFD-4D2B-A0D5-D1B49FB290FE}" srcOrd="0" destOrd="0" presId="urn:microsoft.com/office/officeart/2005/8/layout/hierarchy1"/>
    <dgm:cxn modelId="{40DEA745-3010-4B4F-9009-5266931330D9}" type="presOf" srcId="{34EF3CD0-8DF3-47E1-B5CE-5C0155D799D1}" destId="{E213981B-D866-444D-8396-7E95F8464236}" srcOrd="0" destOrd="0" presId="urn:microsoft.com/office/officeart/2005/8/layout/hierarchy1"/>
    <dgm:cxn modelId="{5530D466-5EE1-4CEE-A4AF-95B1F3B6BB3F}" srcId="{54B5DC28-3CD0-4F82-8858-9042FAE34434}" destId="{1E974788-FC0D-4D16-AAD1-3F90F0593E21}" srcOrd="2" destOrd="0" parTransId="{311F85A8-C720-4514-A643-CE2F5C7F8F8B}" sibTransId="{6F83A6AC-F3D5-4F32-BE67-F683CE637491}"/>
    <dgm:cxn modelId="{E659AC53-2E27-42F6-9F80-892873701E63}" srcId="{1E6D2D86-9F2F-4CF8-96CF-1D4E5F28C686}" destId="{54B5DC28-3CD0-4F82-8858-9042FAE34434}" srcOrd="0" destOrd="0" parTransId="{98C24C68-1927-4F9A-B6B6-54BAE69CF729}" sibTransId="{A1E22FD1-B7AC-4D93-94C4-8BA24DF32378}"/>
    <dgm:cxn modelId="{5E54FA77-FF2E-4030-A37A-5D261C521A52}" type="presOf" srcId="{311F85A8-C720-4514-A643-CE2F5C7F8F8B}" destId="{B0CF5A08-C536-4688-9804-3F38FCAB7692}" srcOrd="0" destOrd="0" presId="urn:microsoft.com/office/officeart/2005/8/layout/hierarchy1"/>
    <dgm:cxn modelId="{9BA8B97A-56B7-4FAB-9CE1-3DF1A6B2D1DF}" srcId="{54B5DC28-3CD0-4F82-8858-9042FAE34434}" destId="{B71D6F0C-4E97-45C8-BA4E-9305132F37E2}" srcOrd="4" destOrd="0" parTransId="{4F36DD03-53B0-4E22-9806-97FF71D17545}" sibTransId="{A91224A6-B46F-44BB-B3E4-13B83BB6FCA2}"/>
    <dgm:cxn modelId="{9A4ED65A-D06C-4BD4-BB22-738704ED2169}" type="presOf" srcId="{1E6D2D86-9F2F-4CF8-96CF-1D4E5F28C686}" destId="{B3BF303E-BB18-4240-899E-7CB421F21AC8}" srcOrd="0" destOrd="0" presId="urn:microsoft.com/office/officeart/2005/8/layout/hierarchy1"/>
    <dgm:cxn modelId="{21D18C82-C013-4A4C-8A48-18C166C9167E}" type="presOf" srcId="{28B6B80E-56D0-43D4-9C11-C86FF300CF88}" destId="{20B6F75D-FF8D-4C84-A4B8-364D6B5CF182}" srcOrd="0" destOrd="0" presId="urn:microsoft.com/office/officeart/2005/8/layout/hierarchy1"/>
    <dgm:cxn modelId="{E068F1B6-981A-4AAD-8971-E25904328035}" type="presOf" srcId="{B71D6F0C-4E97-45C8-BA4E-9305132F37E2}" destId="{F3C9F7B1-97A4-4586-B5B5-7520BE847662}" srcOrd="0" destOrd="0" presId="urn:microsoft.com/office/officeart/2005/8/layout/hierarchy1"/>
    <dgm:cxn modelId="{4AD70CB7-768E-4655-93A2-AB4FEDEF947E}" srcId="{54B5DC28-3CD0-4F82-8858-9042FAE34434}" destId="{759FDA21-4E11-47A0-BD7C-F009BE08FD96}" srcOrd="0" destOrd="0" parTransId="{A5DF3842-7423-4432-AF09-24E3442B956D}" sibTransId="{A92BF3F6-A5F2-4678-BB75-156B582EC362}"/>
    <dgm:cxn modelId="{4FEF0BC4-DDAE-4A47-AD3A-E9EFD47D2199}" type="presOf" srcId="{0B72CCA0-0643-47FE-9CB4-B3C800D220BB}" destId="{CC2E47C3-E7BD-4016-B965-C19910D30DC8}" srcOrd="0" destOrd="0" presId="urn:microsoft.com/office/officeart/2005/8/layout/hierarchy1"/>
    <dgm:cxn modelId="{DD74A3CF-DEFC-4DC7-A9C5-BA87FA858205}" type="presOf" srcId="{251F1808-EBC8-4C70-89AC-A84CBB665248}" destId="{C5B4DE4F-F8A0-46BA-83BC-BC4F9F4540B9}" srcOrd="0" destOrd="0" presId="urn:microsoft.com/office/officeart/2005/8/layout/hierarchy1"/>
    <dgm:cxn modelId="{D15A8CEB-FC15-4911-963A-2650CDF8604F}" type="presOf" srcId="{1E974788-FC0D-4D16-AAD1-3F90F0593E21}" destId="{85A16E74-4421-4522-BA34-4946A6B1500F}" srcOrd="0" destOrd="0" presId="urn:microsoft.com/office/officeart/2005/8/layout/hierarchy1"/>
    <dgm:cxn modelId="{483CD8EB-8D64-489B-98BC-7C59C80A8DF6}" type="presOf" srcId="{759FDA21-4E11-47A0-BD7C-F009BE08FD96}" destId="{7B090DF3-53C6-4FC6-B141-A9898558BEDD}" srcOrd="0" destOrd="0" presId="urn:microsoft.com/office/officeart/2005/8/layout/hierarchy1"/>
    <dgm:cxn modelId="{02645AF7-95BE-4ABE-93B9-41B1AFCF8B8F}" srcId="{54B5DC28-3CD0-4F82-8858-9042FAE34434}" destId="{251F1808-EBC8-4C70-89AC-A84CBB665248}" srcOrd="1" destOrd="0" parTransId="{0B72CCA0-0643-47FE-9CB4-B3C800D220BB}" sibTransId="{3049327E-F5BA-48EA-9FAF-D228D522C6A3}"/>
    <dgm:cxn modelId="{1C488C19-1712-4F8A-9DCC-29B80771E0FD}" type="presParOf" srcId="{B3BF303E-BB18-4240-899E-7CB421F21AC8}" destId="{E6542B4D-CA93-497B-9050-E7149C837C66}" srcOrd="0" destOrd="0" presId="urn:microsoft.com/office/officeart/2005/8/layout/hierarchy1"/>
    <dgm:cxn modelId="{8F7E49C7-68BF-4F72-8AC6-654A085EAAA0}" type="presParOf" srcId="{E6542B4D-CA93-497B-9050-E7149C837C66}" destId="{90C61F67-E913-40F5-A568-AE773CAE82C8}" srcOrd="0" destOrd="0" presId="urn:microsoft.com/office/officeart/2005/8/layout/hierarchy1"/>
    <dgm:cxn modelId="{2C8E5328-86F9-4C58-AB9C-06754452894D}" type="presParOf" srcId="{90C61F67-E913-40F5-A568-AE773CAE82C8}" destId="{D01D42B5-AD5A-4BA6-BD81-F0D116AA6FD7}" srcOrd="0" destOrd="0" presId="urn:microsoft.com/office/officeart/2005/8/layout/hierarchy1"/>
    <dgm:cxn modelId="{57B1F680-F079-446D-B2BD-02D79F829F46}" type="presParOf" srcId="{90C61F67-E913-40F5-A568-AE773CAE82C8}" destId="{0F3F3C97-DAFD-4D2B-A0D5-D1B49FB290FE}" srcOrd="1" destOrd="0" presId="urn:microsoft.com/office/officeart/2005/8/layout/hierarchy1"/>
    <dgm:cxn modelId="{0548FE43-3864-4018-B183-23D576BE95AA}" type="presParOf" srcId="{E6542B4D-CA93-497B-9050-E7149C837C66}" destId="{51295917-A012-434C-9B0A-B878F2D5DDDA}" srcOrd="1" destOrd="0" presId="urn:microsoft.com/office/officeart/2005/8/layout/hierarchy1"/>
    <dgm:cxn modelId="{A3BADA51-2944-485A-A271-ED35A6E72C16}" type="presParOf" srcId="{51295917-A012-434C-9B0A-B878F2D5DDDA}" destId="{9C4A91C2-6D5C-45F1-8F44-2C743922F60D}" srcOrd="0" destOrd="0" presId="urn:microsoft.com/office/officeart/2005/8/layout/hierarchy1"/>
    <dgm:cxn modelId="{8286AC4B-B892-43C5-8357-57C8F4D1E972}" type="presParOf" srcId="{51295917-A012-434C-9B0A-B878F2D5DDDA}" destId="{BD5DB140-2682-4806-8A90-3D09FE0B34E5}" srcOrd="1" destOrd="0" presId="urn:microsoft.com/office/officeart/2005/8/layout/hierarchy1"/>
    <dgm:cxn modelId="{70CEC158-6F9E-4C4A-9C9A-F762A6D11698}" type="presParOf" srcId="{BD5DB140-2682-4806-8A90-3D09FE0B34E5}" destId="{F1B66BFD-2240-4DEE-8076-CFEF01342036}" srcOrd="0" destOrd="0" presId="urn:microsoft.com/office/officeart/2005/8/layout/hierarchy1"/>
    <dgm:cxn modelId="{945FAD83-4138-46EC-838B-0B729B30BD17}" type="presParOf" srcId="{F1B66BFD-2240-4DEE-8076-CFEF01342036}" destId="{803B46B9-F665-424D-A1FF-243ACA56FE2A}" srcOrd="0" destOrd="0" presId="urn:microsoft.com/office/officeart/2005/8/layout/hierarchy1"/>
    <dgm:cxn modelId="{D364D10E-8E00-4A66-A9B3-6ACC05177434}" type="presParOf" srcId="{F1B66BFD-2240-4DEE-8076-CFEF01342036}" destId="{7B090DF3-53C6-4FC6-B141-A9898558BEDD}" srcOrd="1" destOrd="0" presId="urn:microsoft.com/office/officeart/2005/8/layout/hierarchy1"/>
    <dgm:cxn modelId="{03752652-D3D7-43C8-A3A6-D9DDEEBAAEF3}" type="presParOf" srcId="{BD5DB140-2682-4806-8A90-3D09FE0B34E5}" destId="{4FD9893F-C7A8-438E-ACC7-5B21766C69A8}" srcOrd="1" destOrd="0" presId="urn:microsoft.com/office/officeart/2005/8/layout/hierarchy1"/>
    <dgm:cxn modelId="{A64E22F8-15F5-4386-9CAF-D16780DBD476}" type="presParOf" srcId="{51295917-A012-434C-9B0A-B878F2D5DDDA}" destId="{CC2E47C3-E7BD-4016-B965-C19910D30DC8}" srcOrd="2" destOrd="0" presId="urn:microsoft.com/office/officeart/2005/8/layout/hierarchy1"/>
    <dgm:cxn modelId="{67224460-E13C-4BE6-888F-AAE9C943EE32}" type="presParOf" srcId="{51295917-A012-434C-9B0A-B878F2D5DDDA}" destId="{2A295314-6C48-4F30-90FD-88BC21AC2790}" srcOrd="3" destOrd="0" presId="urn:microsoft.com/office/officeart/2005/8/layout/hierarchy1"/>
    <dgm:cxn modelId="{91B0A220-3E5F-42DD-A100-86DF46F73823}" type="presParOf" srcId="{2A295314-6C48-4F30-90FD-88BC21AC2790}" destId="{9344E6D0-C654-4363-966C-D861064406F1}" srcOrd="0" destOrd="0" presId="urn:microsoft.com/office/officeart/2005/8/layout/hierarchy1"/>
    <dgm:cxn modelId="{28E8083B-D17B-4DBB-860F-13990B4406E4}" type="presParOf" srcId="{9344E6D0-C654-4363-966C-D861064406F1}" destId="{4A722424-DAED-4C54-9C87-2E080CBE9E1D}" srcOrd="0" destOrd="0" presId="urn:microsoft.com/office/officeart/2005/8/layout/hierarchy1"/>
    <dgm:cxn modelId="{0C86F58E-09F3-4CCE-9E20-25E7B7DC2BB1}" type="presParOf" srcId="{9344E6D0-C654-4363-966C-D861064406F1}" destId="{C5B4DE4F-F8A0-46BA-83BC-BC4F9F4540B9}" srcOrd="1" destOrd="0" presId="urn:microsoft.com/office/officeart/2005/8/layout/hierarchy1"/>
    <dgm:cxn modelId="{7E1CB2C2-37CD-4CBA-842D-E1F510927C2F}" type="presParOf" srcId="{2A295314-6C48-4F30-90FD-88BC21AC2790}" destId="{C7229B76-0CA6-4FD3-9544-93B4FC9E0110}" srcOrd="1" destOrd="0" presId="urn:microsoft.com/office/officeart/2005/8/layout/hierarchy1"/>
    <dgm:cxn modelId="{07E6161E-BA20-4E32-A1FB-5ECCB5C4CD23}" type="presParOf" srcId="{51295917-A012-434C-9B0A-B878F2D5DDDA}" destId="{B0CF5A08-C536-4688-9804-3F38FCAB7692}" srcOrd="4" destOrd="0" presId="urn:microsoft.com/office/officeart/2005/8/layout/hierarchy1"/>
    <dgm:cxn modelId="{500D2ACA-A8FD-4CE4-A79C-4AF30E076F90}" type="presParOf" srcId="{51295917-A012-434C-9B0A-B878F2D5DDDA}" destId="{6450C2C4-30A7-4F14-B50B-AE2F28962688}" srcOrd="5" destOrd="0" presId="urn:microsoft.com/office/officeart/2005/8/layout/hierarchy1"/>
    <dgm:cxn modelId="{A3B85F31-4735-4CE3-8370-EF31C7F2DB78}" type="presParOf" srcId="{6450C2C4-30A7-4F14-B50B-AE2F28962688}" destId="{CC5ABDA0-8454-4EAF-9E85-C9896773553A}" srcOrd="0" destOrd="0" presId="urn:microsoft.com/office/officeart/2005/8/layout/hierarchy1"/>
    <dgm:cxn modelId="{C91F981B-EE51-4962-96E6-981ED1B79167}" type="presParOf" srcId="{CC5ABDA0-8454-4EAF-9E85-C9896773553A}" destId="{8EA93997-6634-415F-BF3D-DCE442A978A5}" srcOrd="0" destOrd="0" presId="urn:microsoft.com/office/officeart/2005/8/layout/hierarchy1"/>
    <dgm:cxn modelId="{2FB0F3B9-A133-47AA-BEA5-8CF0FAC965FA}" type="presParOf" srcId="{CC5ABDA0-8454-4EAF-9E85-C9896773553A}" destId="{85A16E74-4421-4522-BA34-4946A6B1500F}" srcOrd="1" destOrd="0" presId="urn:microsoft.com/office/officeart/2005/8/layout/hierarchy1"/>
    <dgm:cxn modelId="{5BCD4177-DDAF-445F-BCBC-1F0E27393517}" type="presParOf" srcId="{6450C2C4-30A7-4F14-B50B-AE2F28962688}" destId="{35E165D5-413A-4DA6-BD3D-ECA30E8E7243}" srcOrd="1" destOrd="0" presId="urn:microsoft.com/office/officeart/2005/8/layout/hierarchy1"/>
    <dgm:cxn modelId="{F261824E-9576-4B3B-B232-2B9EB208B28B}" type="presParOf" srcId="{51295917-A012-434C-9B0A-B878F2D5DDDA}" destId="{E213981B-D866-444D-8396-7E95F8464236}" srcOrd="6" destOrd="0" presId="urn:microsoft.com/office/officeart/2005/8/layout/hierarchy1"/>
    <dgm:cxn modelId="{F648006B-0732-4379-B144-9D8E75907E3F}" type="presParOf" srcId="{51295917-A012-434C-9B0A-B878F2D5DDDA}" destId="{6787434E-2062-4D79-A7DC-044A66D32622}" srcOrd="7" destOrd="0" presId="urn:microsoft.com/office/officeart/2005/8/layout/hierarchy1"/>
    <dgm:cxn modelId="{035A7CD4-D661-4F02-9E62-77AED4896F2B}" type="presParOf" srcId="{6787434E-2062-4D79-A7DC-044A66D32622}" destId="{288A4456-5E4A-4830-BC54-785CF333E312}" srcOrd="0" destOrd="0" presId="urn:microsoft.com/office/officeart/2005/8/layout/hierarchy1"/>
    <dgm:cxn modelId="{DB1D50C2-F4BA-49B8-8CD0-89395AC6986C}" type="presParOf" srcId="{288A4456-5E4A-4830-BC54-785CF333E312}" destId="{344AD130-68F7-41B2-861D-8C27BE85322C}" srcOrd="0" destOrd="0" presId="urn:microsoft.com/office/officeart/2005/8/layout/hierarchy1"/>
    <dgm:cxn modelId="{4DA9B372-AB9C-4402-BA9B-4778E1E3AFFB}" type="presParOf" srcId="{288A4456-5E4A-4830-BC54-785CF333E312}" destId="{20B6F75D-FF8D-4C84-A4B8-364D6B5CF182}" srcOrd="1" destOrd="0" presId="urn:microsoft.com/office/officeart/2005/8/layout/hierarchy1"/>
    <dgm:cxn modelId="{FEB47BD3-EC33-41D7-815A-27128D746682}" type="presParOf" srcId="{6787434E-2062-4D79-A7DC-044A66D32622}" destId="{D2810E7A-4112-427B-9852-97976F20E686}" srcOrd="1" destOrd="0" presId="urn:microsoft.com/office/officeart/2005/8/layout/hierarchy1"/>
    <dgm:cxn modelId="{F9FCAA4F-F042-4A83-8953-5AFA655537CD}" type="presParOf" srcId="{51295917-A012-434C-9B0A-B878F2D5DDDA}" destId="{DE5BD97C-E7E2-4A26-8FD3-30EE42AD2EEA}" srcOrd="8" destOrd="0" presId="urn:microsoft.com/office/officeart/2005/8/layout/hierarchy1"/>
    <dgm:cxn modelId="{34FFA0E6-02A2-4A28-A968-20FF56BE1B12}" type="presParOf" srcId="{51295917-A012-434C-9B0A-B878F2D5DDDA}" destId="{B828188B-7925-485B-B689-6F45FC682A32}" srcOrd="9" destOrd="0" presId="urn:microsoft.com/office/officeart/2005/8/layout/hierarchy1"/>
    <dgm:cxn modelId="{373DA400-4953-498D-964B-8281E7C25764}" type="presParOf" srcId="{B828188B-7925-485B-B689-6F45FC682A32}" destId="{13B7D1DF-3E72-43A1-B7F6-513606F25DE7}" srcOrd="0" destOrd="0" presId="urn:microsoft.com/office/officeart/2005/8/layout/hierarchy1"/>
    <dgm:cxn modelId="{36F55E76-2588-4F74-AF3E-7A5A48F8F447}" type="presParOf" srcId="{13B7D1DF-3E72-43A1-B7F6-513606F25DE7}" destId="{3759915D-42CE-43AA-AF75-97432B7BA316}" srcOrd="0" destOrd="0" presId="urn:microsoft.com/office/officeart/2005/8/layout/hierarchy1"/>
    <dgm:cxn modelId="{470C75FD-1426-4231-A88D-D80B97B16FAB}" type="presParOf" srcId="{13B7D1DF-3E72-43A1-B7F6-513606F25DE7}" destId="{F3C9F7B1-97A4-4586-B5B5-7520BE847662}" srcOrd="1" destOrd="0" presId="urn:microsoft.com/office/officeart/2005/8/layout/hierarchy1"/>
    <dgm:cxn modelId="{83B50AFF-357F-4CE9-AA4A-E656E6314A44}" type="presParOf" srcId="{B828188B-7925-485B-B689-6F45FC682A32}" destId="{99369AA6-D6CC-43F5-A132-8F88409DD917}" srcOrd="1" destOrd="0" presId="urn:microsoft.com/office/officeart/2005/8/layout/hierarchy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6643DBB-1658-4BCA-926E-167348E4EBEB}"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en-US"/>
        </a:p>
      </dgm:t>
    </dgm:pt>
    <dgm:pt modelId="{64819F46-18CA-4E12-B342-CA0B66E33083}">
      <dgm:prSet custT="1"/>
      <dgm:spPr>
        <a:solidFill>
          <a:srgbClr val="0F9ED5"/>
        </a:solidFill>
      </dgm:spPr>
      <dgm:t>
        <a:bodyPr/>
        <a:lstStyle/>
        <a:p>
          <a:r>
            <a:rPr lang="en-US" sz="1600" b="1">
              <a:latin typeface="ADLaM Display" panose="02010000000000000000" pitchFamily="2" charset="0"/>
              <a:ea typeface="ADLaM Display" panose="02010000000000000000" pitchFamily="2" charset="0"/>
              <a:cs typeface="ADLaM Display" panose="02010000000000000000" pitchFamily="2" charset="0"/>
            </a:rPr>
            <a:t> </a:t>
          </a:r>
          <a:r>
            <a:rPr lang="ar-EG" sz="1600" b="1">
              <a:latin typeface="ADLaM Display" panose="02010000000000000000" pitchFamily="2" charset="0"/>
              <a:ea typeface="ADLaM Display" panose="02010000000000000000" pitchFamily="2" charset="0"/>
              <a:cs typeface="ADLaM Display" panose="02010000000000000000" pitchFamily="2" charset="0"/>
            </a:rPr>
            <a:t>1</a:t>
          </a:r>
          <a:r>
            <a:rPr lang="en-US" sz="1600" b="1">
              <a:latin typeface="ADLaM Display" panose="02010000000000000000" pitchFamily="2" charset="0"/>
              <a:ea typeface="ADLaM Display" panose="02010000000000000000" pitchFamily="2" charset="0"/>
              <a:cs typeface="ADLaM Display" panose="02010000000000000000" pitchFamily="2" charset="0"/>
            </a:rPr>
            <a:t>. Dataset Description</a:t>
          </a:r>
          <a:endParaRPr lang="en-US" sz="1600">
            <a:latin typeface="ADLaM Display" panose="02010000000000000000" pitchFamily="2" charset="0"/>
            <a:ea typeface="ADLaM Display" panose="02010000000000000000" pitchFamily="2" charset="0"/>
            <a:cs typeface="ADLaM Display" panose="02010000000000000000" pitchFamily="2" charset="0"/>
          </a:endParaRPr>
        </a:p>
      </dgm:t>
    </dgm:pt>
    <dgm:pt modelId="{BBD19DF3-3934-437A-B0E5-B2276E3BB114}" type="parTrans" cxnId="{DB8068F9-89E0-4C9F-9E95-5F237FBB30D9}">
      <dgm:prSet/>
      <dgm:spPr/>
      <dgm:t>
        <a:bodyPr/>
        <a:lstStyle/>
        <a:p>
          <a:endParaRPr lang="en-US"/>
        </a:p>
      </dgm:t>
    </dgm:pt>
    <dgm:pt modelId="{AC2786A1-4BCA-4F60-94E7-19851D6061EA}" type="sibTrans" cxnId="{DB8068F9-89E0-4C9F-9E95-5F237FBB30D9}">
      <dgm:prSet/>
      <dgm:spPr/>
      <dgm:t>
        <a:bodyPr/>
        <a:lstStyle/>
        <a:p>
          <a:endParaRPr lang="en-US"/>
        </a:p>
      </dgm:t>
    </dgm:pt>
    <dgm:pt modelId="{B3850FB0-8160-4A29-B454-0E87C60C8E55}">
      <dgm:prSet/>
      <dgm:spPr/>
      <dgm:t>
        <a:bodyPr/>
        <a:lstStyle/>
        <a:p>
          <a:r>
            <a:rPr lang="en-US"/>
            <a:t>The dataset consists of </a:t>
          </a:r>
          <a:r>
            <a:rPr lang="en-US" b="1"/>
            <a:t>images of four rock types:</a:t>
          </a:r>
          <a:endParaRPr lang="en-US"/>
        </a:p>
      </dgm:t>
    </dgm:pt>
    <dgm:pt modelId="{41003020-033A-46C8-927F-C7CCA75BB579}" type="parTrans" cxnId="{A9B9D523-55DF-4274-BA93-4595EAB9F0E0}">
      <dgm:prSet/>
      <dgm:spPr/>
      <dgm:t>
        <a:bodyPr/>
        <a:lstStyle/>
        <a:p>
          <a:endParaRPr lang="en-US"/>
        </a:p>
      </dgm:t>
    </dgm:pt>
    <dgm:pt modelId="{EF9565B4-20CD-4567-AF60-B4CC91610CCE}" type="sibTrans" cxnId="{A9B9D523-55DF-4274-BA93-4595EAB9F0E0}">
      <dgm:prSet/>
      <dgm:spPr/>
      <dgm:t>
        <a:bodyPr/>
        <a:lstStyle/>
        <a:p>
          <a:endParaRPr lang="en-US"/>
        </a:p>
      </dgm:t>
    </dgm:pt>
    <dgm:pt modelId="{A9BEFB55-6184-486F-AC79-80EEA83046F7}">
      <dgm:prSet/>
      <dgm:spPr/>
      <dgm:t>
        <a:bodyPr/>
        <a:lstStyle/>
        <a:p>
          <a:r>
            <a:rPr lang="en-US" b="1"/>
            <a:t>Baryte</a:t>
          </a:r>
          <a:endParaRPr lang="en-US"/>
        </a:p>
      </dgm:t>
    </dgm:pt>
    <dgm:pt modelId="{B7A9EFC5-F821-44AF-A59E-FA2B487BDDDD}" type="parTrans" cxnId="{3ACE375C-D15D-4509-BBBB-F323A8511237}">
      <dgm:prSet/>
      <dgm:spPr/>
      <dgm:t>
        <a:bodyPr/>
        <a:lstStyle/>
        <a:p>
          <a:endParaRPr lang="en-US"/>
        </a:p>
      </dgm:t>
    </dgm:pt>
    <dgm:pt modelId="{6DFCA782-EBA4-4F00-804A-42EA76757EEA}" type="sibTrans" cxnId="{3ACE375C-D15D-4509-BBBB-F323A8511237}">
      <dgm:prSet/>
      <dgm:spPr/>
      <dgm:t>
        <a:bodyPr/>
        <a:lstStyle/>
        <a:p>
          <a:endParaRPr lang="en-US"/>
        </a:p>
      </dgm:t>
    </dgm:pt>
    <dgm:pt modelId="{897D1C4F-4883-4114-A903-FCAE1649930E}">
      <dgm:prSet/>
      <dgm:spPr/>
      <dgm:t>
        <a:bodyPr/>
        <a:lstStyle/>
        <a:p>
          <a:r>
            <a:rPr lang="en-US" b="1"/>
            <a:t>Calcite</a:t>
          </a:r>
          <a:endParaRPr lang="en-US"/>
        </a:p>
      </dgm:t>
    </dgm:pt>
    <dgm:pt modelId="{18D43D16-19E2-45BE-BF64-368AE183F98D}" type="parTrans" cxnId="{9CA4504A-11C7-4411-BBB5-9E009A2608EC}">
      <dgm:prSet/>
      <dgm:spPr/>
      <dgm:t>
        <a:bodyPr/>
        <a:lstStyle/>
        <a:p>
          <a:endParaRPr lang="en-US"/>
        </a:p>
      </dgm:t>
    </dgm:pt>
    <dgm:pt modelId="{A10A5176-6F65-43D9-8BE4-E6C01C44E6E3}" type="sibTrans" cxnId="{9CA4504A-11C7-4411-BBB5-9E009A2608EC}">
      <dgm:prSet/>
      <dgm:spPr/>
      <dgm:t>
        <a:bodyPr/>
        <a:lstStyle/>
        <a:p>
          <a:endParaRPr lang="en-US"/>
        </a:p>
      </dgm:t>
    </dgm:pt>
    <dgm:pt modelId="{F2F9DEB7-B637-4ADF-B94B-E8D5B6BA3147}">
      <dgm:prSet/>
      <dgm:spPr/>
      <dgm:t>
        <a:bodyPr/>
        <a:lstStyle/>
        <a:p>
          <a:r>
            <a:rPr lang="en-US" b="1"/>
            <a:t>Fluorite</a:t>
          </a:r>
          <a:endParaRPr lang="en-US"/>
        </a:p>
      </dgm:t>
    </dgm:pt>
    <dgm:pt modelId="{D3BEF3BA-8FE4-4069-939B-41240E0102D3}" type="parTrans" cxnId="{334E6CC9-9066-4177-8302-F4418847D0E8}">
      <dgm:prSet/>
      <dgm:spPr/>
      <dgm:t>
        <a:bodyPr/>
        <a:lstStyle/>
        <a:p>
          <a:endParaRPr lang="en-US"/>
        </a:p>
      </dgm:t>
    </dgm:pt>
    <dgm:pt modelId="{0CA50A1C-D97D-4F0E-8460-A108BAC15087}" type="sibTrans" cxnId="{334E6CC9-9066-4177-8302-F4418847D0E8}">
      <dgm:prSet/>
      <dgm:spPr/>
      <dgm:t>
        <a:bodyPr/>
        <a:lstStyle/>
        <a:p>
          <a:endParaRPr lang="en-US"/>
        </a:p>
      </dgm:t>
    </dgm:pt>
    <dgm:pt modelId="{3AFE03A5-6A13-449E-BC21-91C373964C54}">
      <dgm:prSet/>
      <dgm:spPr/>
      <dgm:t>
        <a:bodyPr/>
        <a:lstStyle/>
        <a:p>
          <a:r>
            <a:rPr lang="en-US" b="1"/>
            <a:t>Pyrite</a:t>
          </a:r>
          <a:endParaRPr lang="en-US"/>
        </a:p>
      </dgm:t>
    </dgm:pt>
    <dgm:pt modelId="{D1D78979-577B-4CEE-AC12-7A67D7233E1A}" type="parTrans" cxnId="{A4772D76-4F3F-4FC3-AF7E-853630DBE3F7}">
      <dgm:prSet/>
      <dgm:spPr/>
      <dgm:t>
        <a:bodyPr/>
        <a:lstStyle/>
        <a:p>
          <a:endParaRPr lang="en-US"/>
        </a:p>
      </dgm:t>
    </dgm:pt>
    <dgm:pt modelId="{D620B86C-F739-4196-9970-F4923ED87DEC}" type="sibTrans" cxnId="{A4772D76-4F3F-4FC3-AF7E-853630DBE3F7}">
      <dgm:prSet/>
      <dgm:spPr/>
      <dgm:t>
        <a:bodyPr/>
        <a:lstStyle/>
        <a:p>
          <a:endParaRPr lang="en-US"/>
        </a:p>
      </dgm:t>
    </dgm:pt>
    <dgm:pt modelId="{15235130-48A8-4414-8695-D3427A5A925C}">
      <dgm:prSet/>
      <dgm:spPr/>
      <dgm:t>
        <a:bodyPr/>
        <a:lstStyle/>
        <a:p>
          <a:r>
            <a:rPr lang="en-US"/>
            <a:t>Collected from </a:t>
          </a:r>
          <a:r>
            <a:rPr lang="en-US" b="1" err="1"/>
            <a:t>Roboflow</a:t>
          </a:r>
          <a:r>
            <a:rPr lang="en-US"/>
            <a:t>, pre-processed, and organized into structured directories.</a:t>
          </a:r>
        </a:p>
      </dgm:t>
    </dgm:pt>
    <dgm:pt modelId="{7EB23B10-AF90-4114-80FF-A73DA9C14140}" type="parTrans" cxnId="{20CEB079-3344-43F0-9C75-3D8031918765}">
      <dgm:prSet/>
      <dgm:spPr/>
      <dgm:t>
        <a:bodyPr/>
        <a:lstStyle/>
        <a:p>
          <a:endParaRPr lang="en-US"/>
        </a:p>
      </dgm:t>
    </dgm:pt>
    <dgm:pt modelId="{EFD11AE1-82C9-4983-8F75-D4500F37687F}" type="sibTrans" cxnId="{20CEB079-3344-43F0-9C75-3D8031918765}">
      <dgm:prSet/>
      <dgm:spPr/>
      <dgm:t>
        <a:bodyPr/>
        <a:lstStyle/>
        <a:p>
          <a:endParaRPr lang="en-US"/>
        </a:p>
      </dgm:t>
    </dgm:pt>
    <dgm:pt modelId="{C594A6A4-A173-4F99-8695-44642B312FAC}">
      <dgm:prSet/>
      <dgm:spPr/>
      <dgm:t>
        <a:bodyPr/>
        <a:lstStyle/>
        <a:p>
          <a:r>
            <a:rPr lang="en-US"/>
            <a:t>Each image has a resolution of </a:t>
          </a:r>
          <a:r>
            <a:rPr lang="en-US" b="1"/>
            <a:t>640x640 pixels</a:t>
          </a:r>
          <a:r>
            <a:rPr lang="en-US"/>
            <a:t>, resized to </a:t>
          </a:r>
          <a:r>
            <a:rPr lang="ar-EG" b="1"/>
            <a:t>450</a:t>
          </a:r>
          <a:r>
            <a:rPr lang="en-US" b="1"/>
            <a:t>x</a:t>
          </a:r>
          <a:r>
            <a:rPr lang="ar-EG" b="1"/>
            <a:t>450</a:t>
          </a:r>
          <a:r>
            <a:rPr lang="en-US"/>
            <a:t> for efficient training.</a:t>
          </a:r>
        </a:p>
      </dgm:t>
    </dgm:pt>
    <dgm:pt modelId="{31000F86-9D25-4C99-8F14-82A129AFE913}" type="parTrans" cxnId="{9FE5249D-4BAE-4ABD-8FE4-3B86AE0A99F9}">
      <dgm:prSet/>
      <dgm:spPr/>
      <dgm:t>
        <a:bodyPr/>
        <a:lstStyle/>
        <a:p>
          <a:endParaRPr lang="en-US"/>
        </a:p>
      </dgm:t>
    </dgm:pt>
    <dgm:pt modelId="{5B8D0F6B-A43F-496F-88C3-A2CA7D18D5E5}" type="sibTrans" cxnId="{9FE5249D-4BAE-4ABD-8FE4-3B86AE0A99F9}">
      <dgm:prSet/>
      <dgm:spPr/>
      <dgm:t>
        <a:bodyPr/>
        <a:lstStyle/>
        <a:p>
          <a:endParaRPr lang="en-US"/>
        </a:p>
      </dgm:t>
    </dgm:pt>
    <dgm:pt modelId="{4C00E74D-805A-4538-ADF9-A38395310126}" type="pres">
      <dgm:prSet presAssocID="{26643DBB-1658-4BCA-926E-167348E4EBEB}" presName="Name0" presStyleCnt="0">
        <dgm:presLayoutVars>
          <dgm:dir/>
          <dgm:animLvl val="lvl"/>
          <dgm:resizeHandles val="exact"/>
        </dgm:presLayoutVars>
      </dgm:prSet>
      <dgm:spPr/>
    </dgm:pt>
    <dgm:pt modelId="{D6EEAC77-DE34-4129-8E9E-0009E4FD9C21}" type="pres">
      <dgm:prSet presAssocID="{64819F46-18CA-4E12-B342-CA0B66E33083}" presName="linNode" presStyleCnt="0"/>
      <dgm:spPr/>
    </dgm:pt>
    <dgm:pt modelId="{966F7BF5-2E3A-4563-98E9-3EC8269105A3}" type="pres">
      <dgm:prSet presAssocID="{64819F46-18CA-4E12-B342-CA0B66E33083}" presName="parentText" presStyleLbl="node1" presStyleIdx="0" presStyleCnt="1" custScaleX="70940" custLinFactNeighborX="-17931" custLinFactNeighborY="415">
        <dgm:presLayoutVars>
          <dgm:chMax val="1"/>
          <dgm:bulletEnabled val="1"/>
        </dgm:presLayoutVars>
      </dgm:prSet>
      <dgm:spPr/>
    </dgm:pt>
    <dgm:pt modelId="{F39130F2-3E2E-40DD-87EA-70ADBB1C66EB}" type="pres">
      <dgm:prSet presAssocID="{64819F46-18CA-4E12-B342-CA0B66E33083}" presName="descendantText" presStyleLbl="alignAccFollowNode1" presStyleIdx="0" presStyleCnt="1" custScaleX="128321">
        <dgm:presLayoutVars>
          <dgm:bulletEnabled val="1"/>
        </dgm:presLayoutVars>
      </dgm:prSet>
      <dgm:spPr/>
    </dgm:pt>
  </dgm:ptLst>
  <dgm:cxnLst>
    <dgm:cxn modelId="{A9B9D523-55DF-4274-BA93-4595EAB9F0E0}" srcId="{64819F46-18CA-4E12-B342-CA0B66E33083}" destId="{B3850FB0-8160-4A29-B454-0E87C60C8E55}" srcOrd="0" destOrd="0" parTransId="{41003020-033A-46C8-927F-C7CCA75BB579}" sibTransId="{EF9565B4-20CD-4567-AF60-B4CC91610CCE}"/>
    <dgm:cxn modelId="{3EE1A82F-B356-40CA-89D2-48FA16CE3F53}" type="presOf" srcId="{C594A6A4-A173-4F99-8695-44642B312FAC}" destId="{F39130F2-3E2E-40DD-87EA-70ADBB1C66EB}" srcOrd="0" destOrd="6" presId="urn:microsoft.com/office/officeart/2005/8/layout/vList5"/>
    <dgm:cxn modelId="{03521530-4229-4FA9-BF5B-157740629CE3}" type="presOf" srcId="{A9BEFB55-6184-486F-AC79-80EEA83046F7}" destId="{F39130F2-3E2E-40DD-87EA-70ADBB1C66EB}" srcOrd="0" destOrd="1" presId="urn:microsoft.com/office/officeart/2005/8/layout/vList5"/>
    <dgm:cxn modelId="{3ACE375C-D15D-4509-BBBB-F323A8511237}" srcId="{B3850FB0-8160-4A29-B454-0E87C60C8E55}" destId="{A9BEFB55-6184-486F-AC79-80EEA83046F7}" srcOrd="0" destOrd="0" parTransId="{B7A9EFC5-F821-44AF-A59E-FA2B487BDDDD}" sibTransId="{6DFCA782-EBA4-4F00-804A-42EA76757EEA}"/>
    <dgm:cxn modelId="{9CA4504A-11C7-4411-BBB5-9E009A2608EC}" srcId="{B3850FB0-8160-4A29-B454-0E87C60C8E55}" destId="{897D1C4F-4883-4114-A903-FCAE1649930E}" srcOrd="1" destOrd="0" parTransId="{18D43D16-19E2-45BE-BF64-368AE183F98D}" sibTransId="{A10A5176-6F65-43D9-8BE4-E6C01C44E6E3}"/>
    <dgm:cxn modelId="{A4772D76-4F3F-4FC3-AF7E-853630DBE3F7}" srcId="{B3850FB0-8160-4A29-B454-0E87C60C8E55}" destId="{3AFE03A5-6A13-449E-BC21-91C373964C54}" srcOrd="3" destOrd="0" parTransId="{D1D78979-577B-4CEE-AC12-7A67D7233E1A}" sibTransId="{D620B86C-F739-4196-9970-F4923ED87DEC}"/>
    <dgm:cxn modelId="{20CEB079-3344-43F0-9C75-3D8031918765}" srcId="{64819F46-18CA-4E12-B342-CA0B66E33083}" destId="{15235130-48A8-4414-8695-D3427A5A925C}" srcOrd="1" destOrd="0" parTransId="{7EB23B10-AF90-4114-80FF-A73DA9C14140}" sibTransId="{EFD11AE1-82C9-4983-8F75-D4500F37687F}"/>
    <dgm:cxn modelId="{EB5E2F83-D638-4CDA-9846-D97684E1A239}" type="presOf" srcId="{B3850FB0-8160-4A29-B454-0E87C60C8E55}" destId="{F39130F2-3E2E-40DD-87EA-70ADBB1C66EB}" srcOrd="0" destOrd="0" presId="urn:microsoft.com/office/officeart/2005/8/layout/vList5"/>
    <dgm:cxn modelId="{13CF8995-0F6F-4E55-9D04-9EE9EC605A93}" type="presOf" srcId="{3AFE03A5-6A13-449E-BC21-91C373964C54}" destId="{F39130F2-3E2E-40DD-87EA-70ADBB1C66EB}" srcOrd="0" destOrd="4" presId="urn:microsoft.com/office/officeart/2005/8/layout/vList5"/>
    <dgm:cxn modelId="{9FE5249D-4BAE-4ABD-8FE4-3B86AE0A99F9}" srcId="{64819F46-18CA-4E12-B342-CA0B66E33083}" destId="{C594A6A4-A173-4F99-8695-44642B312FAC}" srcOrd="2" destOrd="0" parTransId="{31000F86-9D25-4C99-8F14-82A129AFE913}" sibTransId="{5B8D0F6B-A43F-496F-88C3-A2CA7D18D5E5}"/>
    <dgm:cxn modelId="{A1673DC0-B350-4A95-9F9A-B2272D06D71B}" type="presOf" srcId="{26643DBB-1658-4BCA-926E-167348E4EBEB}" destId="{4C00E74D-805A-4538-ADF9-A38395310126}" srcOrd="0" destOrd="0" presId="urn:microsoft.com/office/officeart/2005/8/layout/vList5"/>
    <dgm:cxn modelId="{334E6CC9-9066-4177-8302-F4418847D0E8}" srcId="{B3850FB0-8160-4A29-B454-0E87C60C8E55}" destId="{F2F9DEB7-B637-4ADF-B94B-E8D5B6BA3147}" srcOrd="2" destOrd="0" parTransId="{D3BEF3BA-8FE4-4069-939B-41240E0102D3}" sibTransId="{0CA50A1C-D97D-4F0E-8460-A108BAC15087}"/>
    <dgm:cxn modelId="{C5BE35E0-5F93-4665-A166-82079AD3E7E6}" type="presOf" srcId="{897D1C4F-4883-4114-A903-FCAE1649930E}" destId="{F39130F2-3E2E-40DD-87EA-70ADBB1C66EB}" srcOrd="0" destOrd="2" presId="urn:microsoft.com/office/officeart/2005/8/layout/vList5"/>
    <dgm:cxn modelId="{FA45C6E1-431F-40F3-B565-8AADADCB0421}" type="presOf" srcId="{F2F9DEB7-B637-4ADF-B94B-E8D5B6BA3147}" destId="{F39130F2-3E2E-40DD-87EA-70ADBB1C66EB}" srcOrd="0" destOrd="3" presId="urn:microsoft.com/office/officeart/2005/8/layout/vList5"/>
    <dgm:cxn modelId="{C916BCE4-3974-4458-A728-8E8378D2F685}" type="presOf" srcId="{64819F46-18CA-4E12-B342-CA0B66E33083}" destId="{966F7BF5-2E3A-4563-98E9-3EC8269105A3}" srcOrd="0" destOrd="0" presId="urn:microsoft.com/office/officeart/2005/8/layout/vList5"/>
    <dgm:cxn modelId="{90D71AEC-5BE4-4C0B-8AFC-EB46A6152E67}" type="presOf" srcId="{15235130-48A8-4414-8695-D3427A5A925C}" destId="{F39130F2-3E2E-40DD-87EA-70ADBB1C66EB}" srcOrd="0" destOrd="5" presId="urn:microsoft.com/office/officeart/2005/8/layout/vList5"/>
    <dgm:cxn modelId="{DB8068F9-89E0-4C9F-9E95-5F237FBB30D9}" srcId="{26643DBB-1658-4BCA-926E-167348E4EBEB}" destId="{64819F46-18CA-4E12-B342-CA0B66E33083}" srcOrd="0" destOrd="0" parTransId="{BBD19DF3-3934-437A-B0E5-B2276E3BB114}" sibTransId="{AC2786A1-4BCA-4F60-94E7-19851D6061EA}"/>
    <dgm:cxn modelId="{F3221F31-282A-4E68-8113-4BDC27EEDCFB}" type="presParOf" srcId="{4C00E74D-805A-4538-ADF9-A38395310126}" destId="{D6EEAC77-DE34-4129-8E9E-0009E4FD9C21}" srcOrd="0" destOrd="0" presId="urn:microsoft.com/office/officeart/2005/8/layout/vList5"/>
    <dgm:cxn modelId="{937A31DB-6A57-483A-98DE-6B6EA8C1B65D}" type="presParOf" srcId="{D6EEAC77-DE34-4129-8E9E-0009E4FD9C21}" destId="{966F7BF5-2E3A-4563-98E9-3EC8269105A3}" srcOrd="0" destOrd="0" presId="urn:microsoft.com/office/officeart/2005/8/layout/vList5"/>
    <dgm:cxn modelId="{F299F6F7-6B00-47C9-A08E-72D22D5F1D41}" type="presParOf" srcId="{D6EEAC77-DE34-4129-8E9E-0009E4FD9C21}" destId="{F39130F2-3E2E-40DD-87EA-70ADBB1C66E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4C2FB8A0-8AC8-48CD-956B-D3FB23153751}"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CF4B70F9-72ED-458F-8509-C34F04699B52}">
      <dgm:prSet/>
      <dgm:spPr>
        <a:solidFill>
          <a:srgbClr val="0F9ED5"/>
        </a:solidFill>
      </dgm:spPr>
      <dgm:t>
        <a:bodyPr/>
        <a:lstStyle/>
        <a:p>
          <a:r>
            <a:rPr lang="en-US" b="1"/>
            <a:t>2. Data Splitting</a:t>
          </a:r>
          <a:br>
            <a:rPr lang="en-US"/>
          </a:br>
          <a:endParaRPr lang="en-US"/>
        </a:p>
      </dgm:t>
    </dgm:pt>
    <dgm:pt modelId="{17F9FA7E-130F-4008-BA2F-00C7A727AB1B}" type="parTrans" cxnId="{7A0C0F6B-84BE-4CEC-8624-FD21D14C7B5E}">
      <dgm:prSet/>
      <dgm:spPr/>
      <dgm:t>
        <a:bodyPr/>
        <a:lstStyle/>
        <a:p>
          <a:endParaRPr lang="en-US"/>
        </a:p>
      </dgm:t>
    </dgm:pt>
    <dgm:pt modelId="{FC0F60EE-2091-42C8-AF03-48B403795B63}" type="sibTrans" cxnId="{7A0C0F6B-84BE-4CEC-8624-FD21D14C7B5E}">
      <dgm:prSet/>
      <dgm:spPr/>
      <dgm:t>
        <a:bodyPr/>
        <a:lstStyle/>
        <a:p>
          <a:endParaRPr lang="en-US"/>
        </a:p>
      </dgm:t>
    </dgm:pt>
    <dgm:pt modelId="{09A77A25-09FB-49DA-9F57-DA288C562323}">
      <dgm:prSet/>
      <dgm:spPr/>
      <dgm:t>
        <a:bodyPr anchor="t"/>
        <a:lstStyle/>
        <a:p>
          <a:pPr>
            <a:lnSpc>
              <a:spcPct val="100000"/>
            </a:lnSpc>
            <a:buFont typeface="Arial" panose="020B0604020202020204" pitchFamily="34" charset="0"/>
            <a:buNone/>
          </a:pPr>
          <a:r>
            <a:rPr lang="en-US" b="1"/>
            <a:t>Training Set (75%)</a:t>
          </a:r>
          <a:r>
            <a:rPr lang="en-US"/>
            <a:t> – Used to train the model.</a:t>
          </a:r>
        </a:p>
      </dgm:t>
    </dgm:pt>
    <dgm:pt modelId="{C60096B6-FA12-4306-B54E-0DA5FE034277}" type="parTrans" cxnId="{86796802-DD1E-4ABC-B9E7-203F87E62CA0}">
      <dgm:prSet/>
      <dgm:spPr/>
      <dgm:t>
        <a:bodyPr/>
        <a:lstStyle/>
        <a:p>
          <a:endParaRPr lang="en-US"/>
        </a:p>
      </dgm:t>
    </dgm:pt>
    <dgm:pt modelId="{F96C11CE-6BDD-478F-94FA-C52553C53FC9}" type="sibTrans" cxnId="{86796802-DD1E-4ABC-B9E7-203F87E62CA0}">
      <dgm:prSet/>
      <dgm:spPr/>
      <dgm:t>
        <a:bodyPr/>
        <a:lstStyle/>
        <a:p>
          <a:endParaRPr lang="en-US"/>
        </a:p>
      </dgm:t>
    </dgm:pt>
    <dgm:pt modelId="{8AB86590-89A8-4423-828B-0A312F404C4A}">
      <dgm:prSet/>
      <dgm:spPr/>
      <dgm:t>
        <a:bodyPr anchor="t"/>
        <a:lstStyle/>
        <a:p>
          <a:pPr>
            <a:lnSpc>
              <a:spcPct val="100000"/>
            </a:lnSpc>
            <a:buNone/>
          </a:pPr>
          <a:r>
            <a:rPr lang="en-US" b="1"/>
            <a:t>Validation Set (15%)</a:t>
          </a:r>
          <a:r>
            <a:rPr lang="en-US"/>
            <a:t> – Used to tune hyperparameters and prevent overfitting.</a:t>
          </a:r>
        </a:p>
      </dgm:t>
    </dgm:pt>
    <dgm:pt modelId="{C632FB41-A947-4568-88B9-E6548A6B5D87}" type="parTrans" cxnId="{6D513607-4FFF-48D2-8134-C419772AE085}">
      <dgm:prSet/>
      <dgm:spPr/>
      <dgm:t>
        <a:bodyPr/>
        <a:lstStyle/>
        <a:p>
          <a:endParaRPr lang="en-US"/>
        </a:p>
      </dgm:t>
    </dgm:pt>
    <dgm:pt modelId="{6AF32604-2832-4783-BDED-A53AF02FCCB8}" type="sibTrans" cxnId="{6D513607-4FFF-48D2-8134-C419772AE085}">
      <dgm:prSet/>
      <dgm:spPr/>
      <dgm:t>
        <a:bodyPr/>
        <a:lstStyle/>
        <a:p>
          <a:endParaRPr lang="en-US"/>
        </a:p>
      </dgm:t>
    </dgm:pt>
    <dgm:pt modelId="{CE650AFA-2627-4F0E-8F6B-A08711580D09}">
      <dgm:prSet/>
      <dgm:spPr/>
      <dgm:t>
        <a:bodyPr anchor="t"/>
        <a:lstStyle/>
        <a:p>
          <a:pPr>
            <a:lnSpc>
              <a:spcPct val="100000"/>
            </a:lnSpc>
            <a:buNone/>
          </a:pPr>
          <a:r>
            <a:rPr lang="en-US" b="1"/>
            <a:t>Test Set (10%)</a:t>
          </a:r>
          <a:r>
            <a:rPr lang="en-US"/>
            <a:t> – Used to evaluate final model performance.</a:t>
          </a:r>
        </a:p>
      </dgm:t>
    </dgm:pt>
    <dgm:pt modelId="{7EE4E089-0E77-43A8-94FE-C9630FF706EE}" type="parTrans" cxnId="{4D0D85BC-9AA6-4761-91B4-FFF4EB5A8E9A}">
      <dgm:prSet/>
      <dgm:spPr/>
      <dgm:t>
        <a:bodyPr/>
        <a:lstStyle/>
        <a:p>
          <a:endParaRPr lang="en-US"/>
        </a:p>
      </dgm:t>
    </dgm:pt>
    <dgm:pt modelId="{62B91699-74C1-48D9-9ADC-36C0A2BD0695}" type="sibTrans" cxnId="{4D0D85BC-9AA6-4761-91B4-FFF4EB5A8E9A}">
      <dgm:prSet/>
      <dgm:spPr/>
      <dgm:t>
        <a:bodyPr/>
        <a:lstStyle/>
        <a:p>
          <a:endParaRPr lang="en-US"/>
        </a:p>
      </dgm:t>
    </dgm:pt>
    <dgm:pt modelId="{45FED755-A99E-4791-A8A3-770C7BFE191A}">
      <dgm:prSet/>
      <dgm:spPr>
        <a:solidFill>
          <a:srgbClr val="0F9ED5"/>
        </a:solidFill>
      </dgm:spPr>
      <dgm:t>
        <a:bodyPr/>
        <a:lstStyle/>
        <a:p>
          <a:r>
            <a:rPr lang="en-US" b="1"/>
            <a:t>3. Data Preprocessing Steps</a:t>
          </a:r>
          <a:br>
            <a:rPr lang="en-US"/>
          </a:br>
          <a:endParaRPr lang="en-US"/>
        </a:p>
      </dgm:t>
    </dgm:pt>
    <dgm:pt modelId="{EE58E503-A988-446A-97D6-7BD76FC70934}" type="parTrans" cxnId="{67A135CF-13D9-42A8-9889-DD65021EC9E8}">
      <dgm:prSet/>
      <dgm:spPr/>
      <dgm:t>
        <a:bodyPr/>
        <a:lstStyle/>
        <a:p>
          <a:endParaRPr lang="en-US"/>
        </a:p>
      </dgm:t>
    </dgm:pt>
    <dgm:pt modelId="{085FF89B-D436-4EBB-8052-0986EFF11355}" type="sibTrans" cxnId="{67A135CF-13D9-42A8-9889-DD65021EC9E8}">
      <dgm:prSet/>
      <dgm:spPr/>
      <dgm:t>
        <a:bodyPr/>
        <a:lstStyle/>
        <a:p>
          <a:endParaRPr lang="en-US"/>
        </a:p>
      </dgm:t>
    </dgm:pt>
    <dgm:pt modelId="{1D54F10D-5338-45A6-BC52-A9E86D8CF3EC}">
      <dgm:prSet/>
      <dgm:spPr/>
      <dgm:t>
        <a:bodyPr/>
        <a:lstStyle/>
        <a:p>
          <a:pPr>
            <a:lnSpc>
              <a:spcPct val="100000"/>
            </a:lnSpc>
            <a:buNone/>
          </a:pPr>
          <a:r>
            <a:rPr lang="en-US" sz="1400" b="1"/>
            <a:t>Resizing:</a:t>
          </a:r>
          <a:r>
            <a:rPr lang="en-US" sz="1400"/>
            <a:t> Images resized to </a:t>
          </a:r>
          <a:r>
            <a:rPr lang="ar-EG" sz="1400"/>
            <a:t>450</a:t>
          </a:r>
          <a:r>
            <a:rPr lang="en-US" sz="1400"/>
            <a:t>x450 pixels.</a:t>
          </a:r>
        </a:p>
      </dgm:t>
    </dgm:pt>
    <dgm:pt modelId="{1A87D8A0-16C8-48A2-8D6E-FEDD816115F5}" type="parTrans" cxnId="{92EBE7B8-5F64-43CF-8BF5-D09D75DBA107}">
      <dgm:prSet/>
      <dgm:spPr/>
      <dgm:t>
        <a:bodyPr/>
        <a:lstStyle/>
        <a:p>
          <a:endParaRPr lang="en-US"/>
        </a:p>
      </dgm:t>
    </dgm:pt>
    <dgm:pt modelId="{0576E620-7D18-46DC-896C-B54265745FC9}" type="sibTrans" cxnId="{92EBE7B8-5F64-43CF-8BF5-D09D75DBA107}">
      <dgm:prSet/>
      <dgm:spPr/>
      <dgm:t>
        <a:bodyPr/>
        <a:lstStyle/>
        <a:p>
          <a:endParaRPr lang="en-US"/>
        </a:p>
      </dgm:t>
    </dgm:pt>
    <dgm:pt modelId="{BFB435A4-93EE-4A4F-9BE0-9E310DDA96FD}">
      <dgm:prSet/>
      <dgm:spPr/>
      <dgm:t>
        <a:bodyPr/>
        <a:lstStyle/>
        <a:p>
          <a:pPr>
            <a:lnSpc>
              <a:spcPct val="100000"/>
            </a:lnSpc>
            <a:buNone/>
          </a:pPr>
          <a:r>
            <a:rPr lang="en-US" sz="1400" b="1"/>
            <a:t>Normalization:</a:t>
          </a:r>
          <a:r>
            <a:rPr lang="en-US" sz="1400"/>
            <a:t> Pixel values scaled to the range [0,1] for faster convergence.</a:t>
          </a:r>
        </a:p>
      </dgm:t>
    </dgm:pt>
    <dgm:pt modelId="{8B5ACB65-B529-4BE1-8D39-DCE765C54CED}" type="parTrans" cxnId="{9223E70E-94A2-46F7-A9E0-6F875C5C6D3C}">
      <dgm:prSet/>
      <dgm:spPr/>
      <dgm:t>
        <a:bodyPr/>
        <a:lstStyle/>
        <a:p>
          <a:endParaRPr lang="en-US"/>
        </a:p>
      </dgm:t>
    </dgm:pt>
    <dgm:pt modelId="{8EB8A1C1-AC22-4C6E-85E0-5AA01976FD81}" type="sibTrans" cxnId="{9223E70E-94A2-46F7-A9E0-6F875C5C6D3C}">
      <dgm:prSet/>
      <dgm:spPr/>
      <dgm:t>
        <a:bodyPr/>
        <a:lstStyle/>
        <a:p>
          <a:endParaRPr lang="en-US"/>
        </a:p>
      </dgm:t>
    </dgm:pt>
    <dgm:pt modelId="{2B6E1B35-CC6D-4EC9-9779-B28152B11F5A}">
      <dgm:prSet/>
      <dgm:spPr/>
      <dgm:t>
        <a:bodyPr/>
        <a:lstStyle/>
        <a:p>
          <a:pPr>
            <a:lnSpc>
              <a:spcPct val="100000"/>
            </a:lnSpc>
            <a:buNone/>
          </a:pPr>
          <a:r>
            <a:rPr lang="en-US" sz="1400" b="1"/>
            <a:t>Augmentation:</a:t>
          </a:r>
          <a:r>
            <a:rPr lang="en-US" sz="1400"/>
            <a:t> For the training set, we apply data augmentation using </a:t>
          </a:r>
          <a:r>
            <a:rPr lang="en-US" sz="1400" err="1"/>
            <a:t>ImageDataGenerator</a:t>
          </a:r>
          <a:r>
            <a:rPr lang="en-US" sz="1400"/>
            <a:t> from </a:t>
          </a:r>
          <a:r>
            <a:rPr lang="en-US" sz="1400" err="1"/>
            <a:t>Keras</a:t>
          </a:r>
          <a:r>
            <a:rPr lang="en-US" sz="1400"/>
            <a:t>. This includes transformations such as rotation, width/height shift, zooming, and flipping to artificially expand the training dataset and improve model generalization.</a:t>
          </a:r>
        </a:p>
      </dgm:t>
    </dgm:pt>
    <dgm:pt modelId="{9C710166-E56A-4839-B12B-1993A31B2658}" type="parTrans" cxnId="{C3C7B651-6756-4157-BD1F-8305C142C87D}">
      <dgm:prSet/>
      <dgm:spPr/>
      <dgm:t>
        <a:bodyPr/>
        <a:lstStyle/>
        <a:p>
          <a:endParaRPr lang="en-US"/>
        </a:p>
      </dgm:t>
    </dgm:pt>
    <dgm:pt modelId="{D5280D93-B352-46F7-A07E-99617DE8B6D2}" type="sibTrans" cxnId="{C3C7B651-6756-4157-BD1F-8305C142C87D}">
      <dgm:prSet/>
      <dgm:spPr/>
      <dgm:t>
        <a:bodyPr/>
        <a:lstStyle/>
        <a:p>
          <a:endParaRPr lang="en-US"/>
        </a:p>
      </dgm:t>
    </dgm:pt>
    <dgm:pt modelId="{DDBD0416-8FB1-48AA-A9C4-B564E5CE2806}">
      <dgm:prSet/>
      <dgm:spPr/>
      <dgm:t>
        <a:bodyPr/>
        <a:lstStyle/>
        <a:p>
          <a:pPr>
            <a:lnSpc>
              <a:spcPct val="100000"/>
            </a:lnSpc>
            <a:buNone/>
          </a:pPr>
          <a:r>
            <a:rPr lang="en-US" sz="1400" b="1"/>
            <a:t>Handling Missing Values:</a:t>
          </a:r>
          <a:r>
            <a:rPr lang="en-US" sz="1400"/>
            <a:t> Checked and verified completeness of data.</a:t>
          </a:r>
        </a:p>
      </dgm:t>
    </dgm:pt>
    <dgm:pt modelId="{13B6F02B-AF00-43A4-898C-587177175EA9}" type="parTrans" cxnId="{6DD12334-7CB6-4100-8E4B-E03008FA81CE}">
      <dgm:prSet/>
      <dgm:spPr/>
      <dgm:t>
        <a:bodyPr/>
        <a:lstStyle/>
        <a:p>
          <a:endParaRPr lang="en-US"/>
        </a:p>
      </dgm:t>
    </dgm:pt>
    <dgm:pt modelId="{D481075C-D5AD-4F80-8FFA-A5CDE746BBF9}" type="sibTrans" cxnId="{6DD12334-7CB6-4100-8E4B-E03008FA81CE}">
      <dgm:prSet/>
      <dgm:spPr/>
      <dgm:t>
        <a:bodyPr/>
        <a:lstStyle/>
        <a:p>
          <a:endParaRPr lang="en-US"/>
        </a:p>
      </dgm:t>
    </dgm:pt>
    <dgm:pt modelId="{8F68670E-01A9-4E8E-9CFD-59FACBC39D97}">
      <dgm:prSet/>
      <dgm:spPr/>
      <dgm:t>
        <a:bodyPr anchor="t"/>
        <a:lstStyle/>
        <a:p>
          <a:pPr>
            <a:lnSpc>
              <a:spcPct val="100000"/>
            </a:lnSpc>
            <a:buNone/>
          </a:pPr>
          <a:r>
            <a:rPr lang="en-US"/>
            <a:t>The dataset is divided into three parts to ensure</a:t>
          </a:r>
        </a:p>
      </dgm:t>
    </dgm:pt>
    <dgm:pt modelId="{0AD18026-D1A8-4A5B-810B-175430EEB436}" type="parTrans" cxnId="{0E91A7D8-54B1-45FD-ACA1-416044E26004}">
      <dgm:prSet/>
      <dgm:spPr/>
      <dgm:t>
        <a:bodyPr/>
        <a:lstStyle/>
        <a:p>
          <a:endParaRPr lang="en-US"/>
        </a:p>
      </dgm:t>
    </dgm:pt>
    <dgm:pt modelId="{BB813734-1EAA-4530-99E9-9619541E1225}" type="sibTrans" cxnId="{0E91A7D8-54B1-45FD-ACA1-416044E26004}">
      <dgm:prSet/>
      <dgm:spPr/>
      <dgm:t>
        <a:bodyPr/>
        <a:lstStyle/>
        <a:p>
          <a:endParaRPr lang="en-US"/>
        </a:p>
      </dgm:t>
    </dgm:pt>
    <dgm:pt modelId="{7AA12A32-6D6E-4B92-979D-D2CBA1FD6FE5}">
      <dgm:prSet/>
      <dgm:spPr/>
      <dgm:t>
        <a:bodyPr anchor="t"/>
        <a:lstStyle/>
        <a:p>
          <a:pPr>
            <a:lnSpc>
              <a:spcPct val="100000"/>
            </a:lnSpc>
            <a:buNone/>
          </a:pPr>
          <a:r>
            <a:rPr lang="en-US"/>
            <a:t>proper training and evaluation:</a:t>
          </a:r>
        </a:p>
      </dgm:t>
    </dgm:pt>
    <dgm:pt modelId="{9FF0B757-0E1C-4D4B-AEFC-755A6ACEA855}" type="parTrans" cxnId="{09B5CBEB-67C5-4021-85B8-A68B0F446412}">
      <dgm:prSet/>
      <dgm:spPr/>
      <dgm:t>
        <a:bodyPr/>
        <a:lstStyle/>
        <a:p>
          <a:endParaRPr lang="en-US"/>
        </a:p>
      </dgm:t>
    </dgm:pt>
    <dgm:pt modelId="{FA2D046E-8B7A-4681-B004-7CA3C55F5566}" type="sibTrans" cxnId="{09B5CBEB-67C5-4021-85B8-A68B0F446412}">
      <dgm:prSet/>
      <dgm:spPr/>
      <dgm:t>
        <a:bodyPr/>
        <a:lstStyle/>
        <a:p>
          <a:endParaRPr lang="en-US"/>
        </a:p>
      </dgm:t>
    </dgm:pt>
    <dgm:pt modelId="{6C34D187-4EF8-46A4-AF6F-C5F035C3A144}">
      <dgm:prSet custT="1"/>
      <dgm:spPr/>
      <dgm:t>
        <a:bodyPr/>
        <a:lstStyle/>
        <a:p>
          <a:pPr>
            <a:lnSpc>
              <a:spcPct val="100000"/>
            </a:lnSpc>
            <a:buNone/>
          </a:pPr>
          <a:r>
            <a:rPr lang="en-US" sz="1400"/>
            <a:t>To ensure high-quality input for the model, the</a:t>
          </a:r>
        </a:p>
      </dgm:t>
    </dgm:pt>
    <dgm:pt modelId="{E65B385F-5D18-48D3-B4F3-74AFC9066030}" type="parTrans" cxnId="{4A4ABE93-0166-42CC-BEA4-9616E6902D2F}">
      <dgm:prSet/>
      <dgm:spPr/>
      <dgm:t>
        <a:bodyPr/>
        <a:lstStyle/>
        <a:p>
          <a:endParaRPr lang="en-US"/>
        </a:p>
      </dgm:t>
    </dgm:pt>
    <dgm:pt modelId="{44E2BF14-1EC1-45DD-824F-5B70E2E217E4}" type="sibTrans" cxnId="{4A4ABE93-0166-42CC-BEA4-9616E6902D2F}">
      <dgm:prSet/>
      <dgm:spPr/>
      <dgm:t>
        <a:bodyPr/>
        <a:lstStyle/>
        <a:p>
          <a:endParaRPr lang="en-US"/>
        </a:p>
      </dgm:t>
    </dgm:pt>
    <dgm:pt modelId="{26047954-B67E-423D-97FC-470E5FD82D3F}">
      <dgm:prSet custT="1"/>
      <dgm:spPr/>
      <dgm:t>
        <a:bodyPr/>
        <a:lstStyle/>
        <a:p>
          <a:pPr>
            <a:lnSpc>
              <a:spcPct val="100000"/>
            </a:lnSpc>
            <a:buNone/>
          </a:pPr>
          <a:r>
            <a:rPr lang="en-US" sz="1400"/>
            <a:t>following preprocessing steps were applied:</a:t>
          </a:r>
        </a:p>
      </dgm:t>
    </dgm:pt>
    <dgm:pt modelId="{7094ACF9-B670-4EA4-B0A9-DDF34B8A8D79}" type="parTrans" cxnId="{F2D69BDD-FF27-4C66-AA4F-30770364F671}">
      <dgm:prSet/>
      <dgm:spPr/>
      <dgm:t>
        <a:bodyPr/>
        <a:lstStyle/>
        <a:p>
          <a:endParaRPr lang="en-US"/>
        </a:p>
      </dgm:t>
    </dgm:pt>
    <dgm:pt modelId="{903A691E-0FCC-4FC9-9A7B-AAB48C42CF66}" type="sibTrans" cxnId="{F2D69BDD-FF27-4C66-AA4F-30770364F671}">
      <dgm:prSet/>
      <dgm:spPr/>
      <dgm:t>
        <a:bodyPr/>
        <a:lstStyle/>
        <a:p>
          <a:endParaRPr lang="en-US"/>
        </a:p>
      </dgm:t>
    </dgm:pt>
    <dgm:pt modelId="{8ABE34A4-25F3-4258-B72B-14BE44B67101}">
      <dgm:prSet/>
      <dgm:spPr/>
      <dgm:t>
        <a:bodyPr/>
        <a:lstStyle/>
        <a:p>
          <a:pPr>
            <a:lnSpc>
              <a:spcPct val="100000"/>
            </a:lnSpc>
            <a:buNone/>
          </a:pPr>
          <a:r>
            <a:rPr lang="en-US" sz="1400"/>
            <a:t>.</a:t>
          </a:r>
        </a:p>
      </dgm:t>
    </dgm:pt>
    <dgm:pt modelId="{ADBAFCD6-B4DF-4055-B191-E36681B2EA85}" type="parTrans" cxnId="{3A329FC6-8089-4A25-B293-6828771EAACA}">
      <dgm:prSet/>
      <dgm:spPr/>
      <dgm:t>
        <a:bodyPr/>
        <a:lstStyle/>
        <a:p>
          <a:endParaRPr lang="en-US"/>
        </a:p>
      </dgm:t>
    </dgm:pt>
    <dgm:pt modelId="{7FDABA86-8F6F-4589-B6BC-E919EF40ABCB}" type="sibTrans" cxnId="{3A329FC6-8089-4A25-B293-6828771EAACA}">
      <dgm:prSet/>
      <dgm:spPr/>
      <dgm:t>
        <a:bodyPr/>
        <a:lstStyle/>
        <a:p>
          <a:endParaRPr lang="en-US"/>
        </a:p>
      </dgm:t>
    </dgm:pt>
    <dgm:pt modelId="{409453C1-9BC2-4BAA-A675-7EE709BE63E6}" type="pres">
      <dgm:prSet presAssocID="{4C2FB8A0-8AC8-48CD-956B-D3FB23153751}" presName="Name0" presStyleCnt="0">
        <dgm:presLayoutVars>
          <dgm:dir/>
          <dgm:animLvl val="lvl"/>
          <dgm:resizeHandles val="exact"/>
        </dgm:presLayoutVars>
      </dgm:prSet>
      <dgm:spPr/>
    </dgm:pt>
    <dgm:pt modelId="{14851E66-E75C-4722-9247-B8AAAC97AA08}" type="pres">
      <dgm:prSet presAssocID="{CF4B70F9-72ED-458F-8509-C34F04699B52}" presName="linNode" presStyleCnt="0"/>
      <dgm:spPr/>
    </dgm:pt>
    <dgm:pt modelId="{C0825CB6-CD70-4FDC-BCD1-C9F435EB0D8E}" type="pres">
      <dgm:prSet presAssocID="{CF4B70F9-72ED-458F-8509-C34F04699B52}" presName="parentText" presStyleLbl="node1" presStyleIdx="0" presStyleCnt="2" custScaleX="113988" custScaleY="58616">
        <dgm:presLayoutVars>
          <dgm:chMax val="1"/>
          <dgm:bulletEnabled val="1"/>
        </dgm:presLayoutVars>
      </dgm:prSet>
      <dgm:spPr/>
    </dgm:pt>
    <dgm:pt modelId="{A080453D-63C2-4F8E-BBB5-7905FB4563B3}" type="pres">
      <dgm:prSet presAssocID="{CF4B70F9-72ED-458F-8509-C34F04699B52}" presName="descendantText" presStyleLbl="alignAccFollowNode1" presStyleIdx="0" presStyleCnt="2" custScaleX="142971" custScaleY="72736" custLinFactNeighborX="-431">
        <dgm:presLayoutVars>
          <dgm:bulletEnabled val="1"/>
        </dgm:presLayoutVars>
      </dgm:prSet>
      <dgm:spPr/>
    </dgm:pt>
    <dgm:pt modelId="{CE7080D6-C4E4-4D3B-BF54-7BBC5EF195DF}" type="pres">
      <dgm:prSet presAssocID="{FC0F60EE-2091-42C8-AF03-48B403795B63}" presName="sp" presStyleCnt="0"/>
      <dgm:spPr/>
    </dgm:pt>
    <dgm:pt modelId="{9314245C-8E69-427F-892B-C3EB534C779C}" type="pres">
      <dgm:prSet presAssocID="{45FED755-A99E-4791-A8A3-770C7BFE191A}" presName="linNode" presStyleCnt="0"/>
      <dgm:spPr/>
    </dgm:pt>
    <dgm:pt modelId="{E7C2D638-0814-4502-989A-CB72F927BAF7}" type="pres">
      <dgm:prSet presAssocID="{45FED755-A99E-4791-A8A3-770C7BFE191A}" presName="parentText" presStyleLbl="node1" presStyleIdx="1" presStyleCnt="2">
        <dgm:presLayoutVars>
          <dgm:chMax val="1"/>
          <dgm:bulletEnabled val="1"/>
        </dgm:presLayoutVars>
      </dgm:prSet>
      <dgm:spPr/>
    </dgm:pt>
    <dgm:pt modelId="{28FA92CC-587F-4B7C-BCEC-9E1533A2BD0F}" type="pres">
      <dgm:prSet presAssocID="{45FED755-A99E-4791-A8A3-770C7BFE191A}" presName="descendantText" presStyleLbl="alignAccFollowNode1" presStyleIdx="1" presStyleCnt="2" custScaleY="131313">
        <dgm:presLayoutVars>
          <dgm:bulletEnabled val="1"/>
        </dgm:presLayoutVars>
      </dgm:prSet>
      <dgm:spPr/>
    </dgm:pt>
  </dgm:ptLst>
  <dgm:cxnLst>
    <dgm:cxn modelId="{86796802-DD1E-4ABC-B9E7-203F87E62CA0}" srcId="{7AA12A32-6D6E-4B92-979D-D2CBA1FD6FE5}" destId="{09A77A25-09FB-49DA-9F57-DA288C562323}" srcOrd="0" destOrd="0" parTransId="{C60096B6-FA12-4306-B54E-0DA5FE034277}" sibTransId="{F96C11CE-6BDD-478F-94FA-C52553C53FC9}"/>
    <dgm:cxn modelId="{FE8AC002-3703-4C6F-9768-790C90412C06}" type="presOf" srcId="{8ABE34A4-25F3-4258-B72B-14BE44B67101}" destId="{28FA92CC-587F-4B7C-BCEC-9E1533A2BD0F}" srcOrd="0" destOrd="5" presId="urn:microsoft.com/office/officeart/2005/8/layout/vList5"/>
    <dgm:cxn modelId="{6D513607-4FFF-48D2-8134-C419772AE085}" srcId="{7AA12A32-6D6E-4B92-979D-D2CBA1FD6FE5}" destId="{8AB86590-89A8-4423-828B-0A312F404C4A}" srcOrd="1" destOrd="0" parTransId="{C632FB41-A947-4568-88B9-E6548A6B5D87}" sibTransId="{6AF32604-2832-4783-BDED-A53AF02FCCB8}"/>
    <dgm:cxn modelId="{3800920B-9312-4128-83A9-81FFBD14D53E}" type="presOf" srcId="{26047954-B67E-423D-97FC-470E5FD82D3F}" destId="{28FA92CC-587F-4B7C-BCEC-9E1533A2BD0F}" srcOrd="0" destOrd="1" presId="urn:microsoft.com/office/officeart/2005/8/layout/vList5"/>
    <dgm:cxn modelId="{EF2BD80C-8E8C-4B36-8AC0-F4DA2409A07D}" type="presOf" srcId="{4C2FB8A0-8AC8-48CD-956B-D3FB23153751}" destId="{409453C1-9BC2-4BAA-A675-7EE709BE63E6}" srcOrd="0" destOrd="0" presId="urn:microsoft.com/office/officeart/2005/8/layout/vList5"/>
    <dgm:cxn modelId="{BC05440E-2708-4CCA-AAF1-E12FC78FDD07}" type="presOf" srcId="{8F68670E-01A9-4E8E-9CFD-59FACBC39D97}" destId="{A080453D-63C2-4F8E-BBB5-7905FB4563B3}" srcOrd="0" destOrd="0" presId="urn:microsoft.com/office/officeart/2005/8/layout/vList5"/>
    <dgm:cxn modelId="{9223E70E-94A2-46F7-A9E0-6F875C5C6D3C}" srcId="{26047954-B67E-423D-97FC-470E5FD82D3F}" destId="{BFB435A4-93EE-4A4F-9BE0-9E310DDA96FD}" srcOrd="1" destOrd="0" parTransId="{8B5ACB65-B529-4BE1-8D39-DCE765C54CED}" sibTransId="{8EB8A1C1-AC22-4C6E-85E0-5AA01976FD81}"/>
    <dgm:cxn modelId="{143B3011-88A1-4B8D-9D1A-FBBB040262BE}" type="presOf" srcId="{1D54F10D-5338-45A6-BC52-A9E86D8CF3EC}" destId="{28FA92CC-587F-4B7C-BCEC-9E1533A2BD0F}" srcOrd="0" destOrd="2" presId="urn:microsoft.com/office/officeart/2005/8/layout/vList5"/>
    <dgm:cxn modelId="{E5A76B1B-3671-4BE3-A06F-4C19ACB7AB08}" type="presOf" srcId="{DDBD0416-8FB1-48AA-A9C4-B564E5CE2806}" destId="{28FA92CC-587F-4B7C-BCEC-9E1533A2BD0F}" srcOrd="0" destOrd="6" presId="urn:microsoft.com/office/officeart/2005/8/layout/vList5"/>
    <dgm:cxn modelId="{1544AE32-8DF8-4D35-9869-9879306E2157}" type="presOf" srcId="{7AA12A32-6D6E-4B92-979D-D2CBA1FD6FE5}" destId="{A080453D-63C2-4F8E-BBB5-7905FB4563B3}" srcOrd="0" destOrd="1" presId="urn:microsoft.com/office/officeart/2005/8/layout/vList5"/>
    <dgm:cxn modelId="{6DD12334-7CB6-4100-8E4B-E03008FA81CE}" srcId="{26047954-B67E-423D-97FC-470E5FD82D3F}" destId="{DDBD0416-8FB1-48AA-A9C4-B564E5CE2806}" srcOrd="3" destOrd="0" parTransId="{13B6F02B-AF00-43A4-898C-587177175EA9}" sibTransId="{D481075C-D5AD-4F80-8FFA-A5CDE746BBF9}"/>
    <dgm:cxn modelId="{2DA49534-FA5D-46BE-8BD5-A47380583409}" type="presOf" srcId="{45FED755-A99E-4791-A8A3-770C7BFE191A}" destId="{E7C2D638-0814-4502-989A-CB72F927BAF7}" srcOrd="0" destOrd="0" presId="urn:microsoft.com/office/officeart/2005/8/layout/vList5"/>
    <dgm:cxn modelId="{62B06068-0A7B-4840-BF93-274E96B6D80C}" type="presOf" srcId="{CE650AFA-2627-4F0E-8F6B-A08711580D09}" destId="{A080453D-63C2-4F8E-BBB5-7905FB4563B3}" srcOrd="0" destOrd="4" presId="urn:microsoft.com/office/officeart/2005/8/layout/vList5"/>
    <dgm:cxn modelId="{7A0C0F6B-84BE-4CEC-8624-FD21D14C7B5E}" srcId="{4C2FB8A0-8AC8-48CD-956B-D3FB23153751}" destId="{CF4B70F9-72ED-458F-8509-C34F04699B52}" srcOrd="0" destOrd="0" parTransId="{17F9FA7E-130F-4008-BA2F-00C7A727AB1B}" sibTransId="{FC0F60EE-2091-42C8-AF03-48B403795B63}"/>
    <dgm:cxn modelId="{C3C7B651-6756-4157-BD1F-8305C142C87D}" srcId="{26047954-B67E-423D-97FC-470E5FD82D3F}" destId="{2B6E1B35-CC6D-4EC9-9779-B28152B11F5A}" srcOrd="2" destOrd="0" parTransId="{9C710166-E56A-4839-B12B-1993A31B2658}" sibTransId="{D5280D93-B352-46F7-A07E-99617DE8B6D2}"/>
    <dgm:cxn modelId="{4A4ABE93-0166-42CC-BEA4-9616E6902D2F}" srcId="{45FED755-A99E-4791-A8A3-770C7BFE191A}" destId="{6C34D187-4EF8-46A4-AF6F-C5F035C3A144}" srcOrd="0" destOrd="0" parTransId="{E65B385F-5D18-48D3-B4F3-74AFC9066030}" sibTransId="{44E2BF14-1EC1-45DD-824F-5B70E2E217E4}"/>
    <dgm:cxn modelId="{92EBE7B8-5F64-43CF-8BF5-D09D75DBA107}" srcId="{26047954-B67E-423D-97FC-470E5FD82D3F}" destId="{1D54F10D-5338-45A6-BC52-A9E86D8CF3EC}" srcOrd="0" destOrd="0" parTransId="{1A87D8A0-16C8-48A2-8D6E-FEDD816115F5}" sibTransId="{0576E620-7D18-46DC-896C-B54265745FC9}"/>
    <dgm:cxn modelId="{4D0D85BC-9AA6-4761-91B4-FFF4EB5A8E9A}" srcId="{7AA12A32-6D6E-4B92-979D-D2CBA1FD6FE5}" destId="{CE650AFA-2627-4F0E-8F6B-A08711580D09}" srcOrd="2" destOrd="0" parTransId="{7EE4E089-0E77-43A8-94FE-C9630FF706EE}" sibTransId="{62B91699-74C1-48D9-9ADC-36C0A2BD0695}"/>
    <dgm:cxn modelId="{3853D2BE-C1B5-4A5E-96EB-6A606507803E}" type="presOf" srcId="{2B6E1B35-CC6D-4EC9-9779-B28152B11F5A}" destId="{28FA92CC-587F-4B7C-BCEC-9E1533A2BD0F}" srcOrd="0" destOrd="4" presId="urn:microsoft.com/office/officeart/2005/8/layout/vList5"/>
    <dgm:cxn modelId="{508093C5-5D00-4ED8-95BC-716CF2FE8A38}" type="presOf" srcId="{09A77A25-09FB-49DA-9F57-DA288C562323}" destId="{A080453D-63C2-4F8E-BBB5-7905FB4563B3}" srcOrd="0" destOrd="2" presId="urn:microsoft.com/office/officeart/2005/8/layout/vList5"/>
    <dgm:cxn modelId="{3A329FC6-8089-4A25-B293-6828771EAACA}" srcId="{2B6E1B35-CC6D-4EC9-9779-B28152B11F5A}" destId="{8ABE34A4-25F3-4258-B72B-14BE44B67101}" srcOrd="0" destOrd="0" parTransId="{ADBAFCD6-B4DF-4055-B191-E36681B2EA85}" sibTransId="{7FDABA86-8F6F-4589-B6BC-E919EF40ABCB}"/>
    <dgm:cxn modelId="{67A135CF-13D9-42A8-9889-DD65021EC9E8}" srcId="{4C2FB8A0-8AC8-48CD-956B-D3FB23153751}" destId="{45FED755-A99E-4791-A8A3-770C7BFE191A}" srcOrd="1" destOrd="0" parTransId="{EE58E503-A988-446A-97D6-7BD76FC70934}" sibTransId="{085FF89B-D436-4EBB-8052-0986EFF11355}"/>
    <dgm:cxn modelId="{0E91A7D8-54B1-45FD-ACA1-416044E26004}" srcId="{CF4B70F9-72ED-458F-8509-C34F04699B52}" destId="{8F68670E-01A9-4E8E-9CFD-59FACBC39D97}" srcOrd="0" destOrd="0" parTransId="{0AD18026-D1A8-4A5B-810B-175430EEB436}" sibTransId="{BB813734-1EAA-4530-99E9-9619541E1225}"/>
    <dgm:cxn modelId="{F2D69BDD-FF27-4C66-AA4F-30770364F671}" srcId="{45FED755-A99E-4791-A8A3-770C7BFE191A}" destId="{26047954-B67E-423D-97FC-470E5FD82D3F}" srcOrd="1" destOrd="0" parTransId="{7094ACF9-B670-4EA4-B0A9-DDF34B8A8D79}" sibTransId="{903A691E-0FCC-4FC9-9A7B-AAB48C42CF66}"/>
    <dgm:cxn modelId="{09B5CBEB-67C5-4021-85B8-A68B0F446412}" srcId="{CF4B70F9-72ED-458F-8509-C34F04699B52}" destId="{7AA12A32-6D6E-4B92-979D-D2CBA1FD6FE5}" srcOrd="1" destOrd="0" parTransId="{9FF0B757-0E1C-4D4B-AEFC-755A6ACEA855}" sibTransId="{FA2D046E-8B7A-4681-B004-7CA3C55F5566}"/>
    <dgm:cxn modelId="{48D046F0-77E7-49F8-B099-D16F4307E4BD}" type="presOf" srcId="{8AB86590-89A8-4423-828B-0A312F404C4A}" destId="{A080453D-63C2-4F8E-BBB5-7905FB4563B3}" srcOrd="0" destOrd="3" presId="urn:microsoft.com/office/officeart/2005/8/layout/vList5"/>
    <dgm:cxn modelId="{D4A6C9F3-0A07-4861-8AAD-4F040CB83513}" type="presOf" srcId="{CF4B70F9-72ED-458F-8509-C34F04699B52}" destId="{C0825CB6-CD70-4FDC-BCD1-C9F435EB0D8E}" srcOrd="0" destOrd="0" presId="urn:microsoft.com/office/officeart/2005/8/layout/vList5"/>
    <dgm:cxn modelId="{1DDCF9F9-81AC-4924-BCA2-D2D1A80CD8C9}" type="presOf" srcId="{BFB435A4-93EE-4A4F-9BE0-9E310DDA96FD}" destId="{28FA92CC-587F-4B7C-BCEC-9E1533A2BD0F}" srcOrd="0" destOrd="3" presId="urn:microsoft.com/office/officeart/2005/8/layout/vList5"/>
    <dgm:cxn modelId="{F2BA4AFE-7196-45B7-960A-C30D48EC9272}" type="presOf" srcId="{6C34D187-4EF8-46A4-AF6F-C5F035C3A144}" destId="{28FA92CC-587F-4B7C-BCEC-9E1533A2BD0F}" srcOrd="0" destOrd="0" presId="urn:microsoft.com/office/officeart/2005/8/layout/vList5"/>
    <dgm:cxn modelId="{5DF32D8F-BDED-4E58-AE3B-E5B3F883FBCA}" type="presParOf" srcId="{409453C1-9BC2-4BAA-A675-7EE709BE63E6}" destId="{14851E66-E75C-4722-9247-B8AAAC97AA08}" srcOrd="0" destOrd="0" presId="urn:microsoft.com/office/officeart/2005/8/layout/vList5"/>
    <dgm:cxn modelId="{F14B7737-D034-468A-B62F-868EE112511D}" type="presParOf" srcId="{14851E66-E75C-4722-9247-B8AAAC97AA08}" destId="{C0825CB6-CD70-4FDC-BCD1-C9F435EB0D8E}" srcOrd="0" destOrd="0" presId="urn:microsoft.com/office/officeart/2005/8/layout/vList5"/>
    <dgm:cxn modelId="{58607BE7-66FD-4257-9FB4-A7BA7C09846E}" type="presParOf" srcId="{14851E66-E75C-4722-9247-B8AAAC97AA08}" destId="{A080453D-63C2-4F8E-BBB5-7905FB4563B3}" srcOrd="1" destOrd="0" presId="urn:microsoft.com/office/officeart/2005/8/layout/vList5"/>
    <dgm:cxn modelId="{1183940E-9C72-4567-AE51-4D346FC03086}" type="presParOf" srcId="{409453C1-9BC2-4BAA-A675-7EE709BE63E6}" destId="{CE7080D6-C4E4-4D3B-BF54-7BBC5EF195DF}" srcOrd="1" destOrd="0" presId="urn:microsoft.com/office/officeart/2005/8/layout/vList5"/>
    <dgm:cxn modelId="{AF441625-0C96-42EB-8A32-FB989C92C970}" type="presParOf" srcId="{409453C1-9BC2-4BAA-A675-7EE709BE63E6}" destId="{9314245C-8E69-427F-892B-C3EB534C779C}" srcOrd="2" destOrd="0" presId="urn:microsoft.com/office/officeart/2005/8/layout/vList5"/>
    <dgm:cxn modelId="{C98AEB86-D314-4F6A-8B91-3363E3CD6161}" type="presParOf" srcId="{9314245C-8E69-427F-892B-C3EB534C779C}" destId="{E7C2D638-0814-4502-989A-CB72F927BAF7}" srcOrd="0" destOrd="0" presId="urn:microsoft.com/office/officeart/2005/8/layout/vList5"/>
    <dgm:cxn modelId="{9F586250-66C2-427A-918C-BC1C03801C4A}" type="presParOf" srcId="{9314245C-8E69-427F-892B-C3EB534C779C}" destId="{28FA92CC-587F-4B7C-BCEC-9E1533A2BD0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EDA99FCB-2790-4A33-A1DA-6DFF66FC0DDB}"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en-US"/>
        </a:p>
      </dgm:t>
    </dgm:pt>
    <dgm:pt modelId="{386193F5-ADED-4CDB-9E82-42A28791EE7C}">
      <dgm:prSet/>
      <dgm:spPr>
        <a:solidFill>
          <a:srgbClr val="0F9ED5"/>
        </a:solidFill>
      </dgm:spPr>
      <dgm:t>
        <a:bodyPr/>
        <a:lstStyle/>
        <a:p>
          <a:pPr>
            <a:lnSpc>
              <a:spcPct val="100000"/>
            </a:lnSpc>
          </a:pPr>
          <a:r>
            <a:rPr lang="en-US" b="1">
              <a:latin typeface="ADLaM Display" panose="02010000000000000000" pitchFamily="2" charset="0"/>
              <a:ea typeface="ADLaM Display" panose="02010000000000000000" pitchFamily="2" charset="0"/>
              <a:cs typeface="ADLaM Display" panose="02010000000000000000" pitchFamily="2" charset="0"/>
            </a:rPr>
            <a:t>4. Distribution of Classes:</a:t>
          </a:r>
          <a:endParaRPr lang="ar-EG" b="1">
            <a:latin typeface="ADLaM Display" panose="02010000000000000000" pitchFamily="2" charset="0"/>
            <a:ea typeface="ADLaM Display" panose="02010000000000000000" pitchFamily="2" charset="0"/>
            <a:cs typeface="ADLaM Display" panose="02010000000000000000" pitchFamily="2" charset="0"/>
          </a:endParaRPr>
        </a:p>
        <a:p>
          <a:pPr>
            <a:lnSpc>
              <a:spcPct val="100000"/>
            </a:lnSpc>
          </a:pPr>
          <a:r>
            <a:rPr lang="en-US">
              <a:latin typeface="ADLaM Display" panose="02010000000000000000" pitchFamily="2" charset="0"/>
              <a:ea typeface="ADLaM Display" panose="02010000000000000000" pitchFamily="2" charset="0"/>
              <a:cs typeface="ADLaM Display" panose="02010000000000000000" pitchFamily="2" charset="0"/>
            </a:rPr>
            <a:t>ensuring balanced data distribution.</a:t>
          </a:r>
          <a:br>
            <a:rPr lang="en-US">
              <a:latin typeface="ADLaM Display" panose="02010000000000000000" pitchFamily="2" charset="0"/>
              <a:ea typeface="ADLaM Display" panose="02010000000000000000" pitchFamily="2" charset="0"/>
              <a:cs typeface="ADLaM Display" panose="02010000000000000000" pitchFamily="2" charset="0"/>
            </a:rPr>
          </a:br>
          <a:r>
            <a:rPr lang="en-US">
              <a:latin typeface="ADLaM Display" panose="02010000000000000000" pitchFamily="2" charset="0"/>
              <a:ea typeface="ADLaM Display" panose="02010000000000000000" pitchFamily="2" charset="0"/>
              <a:cs typeface="ADLaM Display" panose="02010000000000000000" pitchFamily="2" charset="0"/>
            </a:rPr>
            <a:t>A bar chart visualization of class distribution shows uniformity across classes.</a:t>
          </a:r>
        </a:p>
      </dgm:t>
    </dgm:pt>
    <dgm:pt modelId="{7B7083EF-0B5D-4002-930D-53077204A778}" type="parTrans" cxnId="{E178C28A-0D09-4F76-9807-28B5589269DE}">
      <dgm:prSet/>
      <dgm:spPr/>
      <dgm:t>
        <a:bodyPr/>
        <a:lstStyle/>
        <a:p>
          <a:endParaRPr lang="en-US"/>
        </a:p>
      </dgm:t>
    </dgm:pt>
    <dgm:pt modelId="{A4D0C2F2-E952-4971-A5EC-C20875D2C465}" type="sibTrans" cxnId="{E178C28A-0D09-4F76-9807-28B5589269DE}">
      <dgm:prSet/>
      <dgm:spPr/>
      <dgm:t>
        <a:bodyPr/>
        <a:lstStyle/>
        <a:p>
          <a:endParaRPr lang="en-US"/>
        </a:p>
      </dgm:t>
    </dgm:pt>
    <dgm:pt modelId="{388D3CE8-55E8-42B3-A447-87B111D9AFC2}" type="pres">
      <dgm:prSet presAssocID="{EDA99FCB-2790-4A33-A1DA-6DFF66FC0DDB}" presName="linear" presStyleCnt="0">
        <dgm:presLayoutVars>
          <dgm:animLvl val="lvl"/>
          <dgm:resizeHandles val="exact"/>
        </dgm:presLayoutVars>
      </dgm:prSet>
      <dgm:spPr/>
    </dgm:pt>
    <dgm:pt modelId="{3E6FFA5E-74D0-4374-A82B-701BCC3223D5}" type="pres">
      <dgm:prSet presAssocID="{386193F5-ADED-4CDB-9E82-42A28791EE7C}" presName="parentText" presStyleLbl="node1" presStyleIdx="0" presStyleCnt="1">
        <dgm:presLayoutVars>
          <dgm:chMax val="0"/>
          <dgm:bulletEnabled val="1"/>
        </dgm:presLayoutVars>
      </dgm:prSet>
      <dgm:spPr/>
    </dgm:pt>
  </dgm:ptLst>
  <dgm:cxnLst>
    <dgm:cxn modelId="{E178C28A-0D09-4F76-9807-28B5589269DE}" srcId="{EDA99FCB-2790-4A33-A1DA-6DFF66FC0DDB}" destId="{386193F5-ADED-4CDB-9E82-42A28791EE7C}" srcOrd="0" destOrd="0" parTransId="{7B7083EF-0B5D-4002-930D-53077204A778}" sibTransId="{A4D0C2F2-E952-4971-A5EC-C20875D2C465}"/>
    <dgm:cxn modelId="{DD9366B6-25C1-4A73-AFF8-94CDC3B876EA}" type="presOf" srcId="{EDA99FCB-2790-4A33-A1DA-6DFF66FC0DDB}" destId="{388D3CE8-55E8-42B3-A447-87B111D9AFC2}" srcOrd="0" destOrd="0" presId="urn:microsoft.com/office/officeart/2005/8/layout/vList2"/>
    <dgm:cxn modelId="{A54F1DEB-1D87-4A47-B440-FA0D90B6A4B4}" type="presOf" srcId="{386193F5-ADED-4CDB-9E82-42A28791EE7C}" destId="{3E6FFA5E-74D0-4374-A82B-701BCC3223D5}" srcOrd="0" destOrd="0" presId="urn:microsoft.com/office/officeart/2005/8/layout/vList2"/>
    <dgm:cxn modelId="{38EFD777-EC02-45E3-A8A7-35B6F00E3A9E}" type="presParOf" srcId="{388D3CE8-55E8-42B3-A447-87B111D9AFC2}" destId="{3E6FFA5E-74D0-4374-A82B-701BCC3223D5}"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D8759C37-2E81-4578-B6C9-DCF5F755D6EE}" type="doc">
      <dgm:prSet loTypeId="urn:microsoft.com/office/officeart/2008/layout/HorizontalMultiLevelHierarchy" loCatId="hierarchy" qsTypeId="urn:microsoft.com/office/officeart/2005/8/quickstyle/3d1" qsCatId="3D" csTypeId="urn:microsoft.com/office/officeart/2005/8/colors/accent1_2" csCatId="accent1" phldr="1"/>
      <dgm:spPr/>
      <dgm:t>
        <a:bodyPr/>
        <a:lstStyle/>
        <a:p>
          <a:endParaRPr lang="en-US"/>
        </a:p>
      </dgm:t>
    </dgm:pt>
    <dgm:pt modelId="{102D078D-0276-4178-ADF6-1CAACD92073E}">
      <dgm:prSet/>
      <dgm:spPr>
        <a:solidFill>
          <a:srgbClr val="0F9ED5"/>
        </a:solidFill>
      </dgm:spPr>
      <dgm:t>
        <a:bodyPr vert="vert"/>
        <a:lstStyle/>
        <a:p>
          <a:r>
            <a:rPr lang="en-US" b="1">
              <a:effectLst/>
              <a:latin typeface="Aptos" panose="020B0004020202020204" pitchFamily="34" charset="0"/>
              <a:ea typeface="Aptos" panose="020B0004020202020204" pitchFamily="34" charset="0"/>
              <a:cs typeface="Arial" panose="020B0604020202020204" pitchFamily="34" charset="0"/>
            </a:rPr>
            <a:t>5.Challenges in Data</a:t>
          </a:r>
          <a:endParaRPr lang="en-US"/>
        </a:p>
      </dgm:t>
    </dgm:pt>
    <dgm:pt modelId="{8B8BDEDE-E45E-404E-8750-DADF6F03EB03}" type="parTrans" cxnId="{3B53589C-FD41-44D0-BF75-299A5F824666}">
      <dgm:prSet/>
      <dgm:spPr/>
      <dgm:t>
        <a:bodyPr/>
        <a:lstStyle/>
        <a:p>
          <a:endParaRPr lang="en-US"/>
        </a:p>
      </dgm:t>
    </dgm:pt>
    <dgm:pt modelId="{63D456EF-9B32-409F-BCB3-9419A6DD1DB7}" type="sibTrans" cxnId="{3B53589C-FD41-44D0-BF75-299A5F824666}">
      <dgm:prSet/>
      <dgm:spPr/>
      <dgm:t>
        <a:bodyPr/>
        <a:lstStyle/>
        <a:p>
          <a:endParaRPr lang="en-US"/>
        </a:p>
      </dgm:t>
    </dgm:pt>
    <dgm:pt modelId="{FB515089-BF67-4C07-8352-0958902B2EB9}">
      <dgm:prSet custT="1"/>
      <dgm:spPr>
        <a:solidFill>
          <a:srgbClr val="0F9ED5"/>
        </a:solidFill>
      </dgm:spPr>
      <dgm:t>
        <a:bodyPr anchor="t"/>
        <a:lstStyle/>
        <a:p>
          <a:pPr algn="l">
            <a:lnSpc>
              <a:spcPct val="100000"/>
            </a:lnSpc>
          </a:pPr>
          <a:r>
            <a:rPr lang="en-US" sz="1600" b="1">
              <a:effectLst/>
              <a:latin typeface="Aptos" panose="020B0004020202020204" pitchFamily="34" charset="0"/>
              <a:ea typeface="Aptos" panose="020B0004020202020204" pitchFamily="34" charset="0"/>
              <a:cs typeface="Arial" panose="020B0604020202020204" pitchFamily="34" charset="0"/>
            </a:rPr>
            <a:t>Visual Similarity:</a:t>
          </a:r>
          <a:r>
            <a:rPr lang="en-US" sz="1600">
              <a:effectLst/>
              <a:latin typeface="Aptos" panose="020B0004020202020204" pitchFamily="34" charset="0"/>
              <a:ea typeface="Aptos" panose="020B0004020202020204" pitchFamily="34" charset="0"/>
              <a:cs typeface="Arial" panose="020B0604020202020204" pitchFamily="34" charset="0"/>
            </a:rPr>
            <a:t> </a:t>
          </a:r>
          <a:br>
            <a:rPr lang="en-US" sz="1600">
              <a:effectLst/>
              <a:latin typeface="Aptos" panose="020B0004020202020204" pitchFamily="34" charset="0"/>
              <a:ea typeface="Aptos" panose="020B0004020202020204" pitchFamily="34" charset="0"/>
              <a:cs typeface="Arial" panose="020B0604020202020204" pitchFamily="34" charset="0"/>
            </a:rPr>
          </a:br>
          <a:r>
            <a:rPr lang="en-US" sz="1600">
              <a:effectLst/>
              <a:latin typeface="Aptos" panose="020B0004020202020204" pitchFamily="34" charset="0"/>
              <a:ea typeface="Aptos" panose="020B0004020202020204" pitchFamily="34" charset="0"/>
              <a:cs typeface="Arial" panose="020B0604020202020204" pitchFamily="34" charset="0"/>
            </a:rPr>
            <a:t>Some rock types (e.g., Calcite vs. Baryte) have similar textures, causing classification difficulties.</a:t>
          </a:r>
        </a:p>
      </dgm:t>
    </dgm:pt>
    <dgm:pt modelId="{F25D847B-F7D1-423B-90B3-E32C274FD90B}" type="parTrans" cxnId="{35106D3F-4671-41CC-A6BA-6A370C76B289}">
      <dgm:prSet/>
      <dgm:spPr/>
      <dgm:t>
        <a:bodyPr/>
        <a:lstStyle/>
        <a:p>
          <a:endParaRPr lang="en-US"/>
        </a:p>
      </dgm:t>
    </dgm:pt>
    <dgm:pt modelId="{23805146-E497-466C-916F-81983FCDE342}" type="sibTrans" cxnId="{35106D3F-4671-41CC-A6BA-6A370C76B289}">
      <dgm:prSet/>
      <dgm:spPr/>
      <dgm:t>
        <a:bodyPr/>
        <a:lstStyle/>
        <a:p>
          <a:endParaRPr lang="en-US"/>
        </a:p>
      </dgm:t>
    </dgm:pt>
    <dgm:pt modelId="{14998B12-6FBC-490E-92AB-23283041B72B}">
      <dgm:prSet custT="1"/>
      <dgm:spPr>
        <a:solidFill>
          <a:srgbClr val="0F9ED5"/>
        </a:solidFill>
      </dgm:spPr>
      <dgm:t>
        <a:bodyPr/>
        <a:lstStyle/>
        <a:p>
          <a:pPr algn="l">
            <a:lnSpc>
              <a:spcPct val="100000"/>
            </a:lnSpc>
          </a:pPr>
          <a:r>
            <a:rPr lang="en-US" sz="1600" b="1">
              <a:effectLst/>
              <a:latin typeface="Aptos" panose="020B0004020202020204" pitchFamily="34" charset="0"/>
              <a:ea typeface="Aptos" panose="020B0004020202020204" pitchFamily="34" charset="0"/>
              <a:cs typeface="Arial" panose="020B0604020202020204" pitchFamily="34" charset="0"/>
            </a:rPr>
            <a:t>Image Quality:</a:t>
          </a:r>
          <a:br>
            <a:rPr lang="en-US" sz="1600" b="1">
              <a:effectLst/>
              <a:latin typeface="Aptos" panose="020B0004020202020204" pitchFamily="34" charset="0"/>
              <a:ea typeface="Aptos" panose="020B0004020202020204" pitchFamily="34" charset="0"/>
              <a:cs typeface="Arial" panose="020B0604020202020204" pitchFamily="34" charset="0"/>
            </a:rPr>
          </a:br>
          <a:r>
            <a:rPr lang="en-US" sz="1600">
              <a:effectLst/>
              <a:latin typeface="Aptos" panose="020B0004020202020204" pitchFamily="34" charset="0"/>
              <a:ea typeface="Aptos" panose="020B0004020202020204" pitchFamily="34" charset="0"/>
              <a:cs typeface="Arial" panose="020B0604020202020204" pitchFamily="34" charset="0"/>
            </a:rPr>
            <a:t>Some images have variations in lighting and background, affecting consistency.</a:t>
          </a:r>
        </a:p>
      </dgm:t>
    </dgm:pt>
    <dgm:pt modelId="{60CF37D9-FB54-4E7B-BF7E-F266E023C455}" type="parTrans" cxnId="{E42867B9-A4F4-41F6-875D-FC3E604F6065}">
      <dgm:prSet/>
      <dgm:spPr/>
      <dgm:t>
        <a:bodyPr/>
        <a:lstStyle/>
        <a:p>
          <a:endParaRPr lang="en-US"/>
        </a:p>
      </dgm:t>
    </dgm:pt>
    <dgm:pt modelId="{50D89EFF-C176-4D74-AF6C-299A04284053}" type="sibTrans" cxnId="{E42867B9-A4F4-41F6-875D-FC3E604F6065}">
      <dgm:prSet/>
      <dgm:spPr/>
      <dgm:t>
        <a:bodyPr/>
        <a:lstStyle/>
        <a:p>
          <a:endParaRPr lang="en-US"/>
        </a:p>
      </dgm:t>
    </dgm:pt>
    <dgm:pt modelId="{6B1E4E4A-0E0D-4C49-AEB8-51799BA66157}" type="pres">
      <dgm:prSet presAssocID="{D8759C37-2E81-4578-B6C9-DCF5F755D6EE}" presName="Name0" presStyleCnt="0">
        <dgm:presLayoutVars>
          <dgm:chPref val="1"/>
          <dgm:dir/>
          <dgm:animOne val="branch"/>
          <dgm:animLvl val="lvl"/>
          <dgm:resizeHandles val="exact"/>
        </dgm:presLayoutVars>
      </dgm:prSet>
      <dgm:spPr/>
    </dgm:pt>
    <dgm:pt modelId="{18598E1D-B6C7-4B63-8D72-7D4937C96B8A}" type="pres">
      <dgm:prSet presAssocID="{102D078D-0276-4178-ADF6-1CAACD92073E}" presName="root1" presStyleCnt="0"/>
      <dgm:spPr/>
    </dgm:pt>
    <dgm:pt modelId="{29BA5C2C-8B90-4CAB-B431-9868AB9A8369}" type="pres">
      <dgm:prSet presAssocID="{102D078D-0276-4178-ADF6-1CAACD92073E}" presName="LevelOneTextNode" presStyleLbl="node0" presStyleIdx="0" presStyleCnt="1" custScaleX="164047" custScaleY="72862" custLinFactNeighborX="-492" custLinFactNeighborY="8780">
        <dgm:presLayoutVars>
          <dgm:chPref val="3"/>
        </dgm:presLayoutVars>
      </dgm:prSet>
      <dgm:spPr/>
    </dgm:pt>
    <dgm:pt modelId="{A76492F5-0F30-49AB-B58D-4FC1745D6F3A}" type="pres">
      <dgm:prSet presAssocID="{102D078D-0276-4178-ADF6-1CAACD92073E}" presName="level2hierChild" presStyleCnt="0"/>
      <dgm:spPr/>
    </dgm:pt>
    <dgm:pt modelId="{957F8C71-4F11-4D5D-9A28-F97943F0510D}" type="pres">
      <dgm:prSet presAssocID="{F25D847B-F7D1-423B-90B3-E32C274FD90B}" presName="conn2-1" presStyleLbl="parChTrans1D2" presStyleIdx="0" presStyleCnt="2"/>
      <dgm:spPr/>
    </dgm:pt>
    <dgm:pt modelId="{2C668BBB-5A51-4F10-BD41-978FBFB11256}" type="pres">
      <dgm:prSet presAssocID="{F25D847B-F7D1-423B-90B3-E32C274FD90B}" presName="connTx" presStyleLbl="parChTrans1D2" presStyleIdx="0" presStyleCnt="2"/>
      <dgm:spPr/>
    </dgm:pt>
    <dgm:pt modelId="{B2B0FB11-7904-499E-9C8C-4E2F7E2FE417}" type="pres">
      <dgm:prSet presAssocID="{FB515089-BF67-4C07-8352-0958902B2EB9}" presName="root2" presStyleCnt="0"/>
      <dgm:spPr/>
    </dgm:pt>
    <dgm:pt modelId="{43C1A579-1246-426F-A14F-625171CC6739}" type="pres">
      <dgm:prSet presAssocID="{FB515089-BF67-4C07-8352-0958902B2EB9}" presName="LevelTwoTextNode" presStyleLbl="node2" presStyleIdx="0" presStyleCnt="2" custScaleX="157834" custScaleY="174160">
        <dgm:presLayoutVars>
          <dgm:chPref val="3"/>
        </dgm:presLayoutVars>
      </dgm:prSet>
      <dgm:spPr/>
    </dgm:pt>
    <dgm:pt modelId="{C43F8F7D-C35F-4660-875D-569CC895A112}" type="pres">
      <dgm:prSet presAssocID="{FB515089-BF67-4C07-8352-0958902B2EB9}" presName="level3hierChild" presStyleCnt="0"/>
      <dgm:spPr/>
    </dgm:pt>
    <dgm:pt modelId="{CF3B7ED0-E592-40B6-A060-5C9834E5A502}" type="pres">
      <dgm:prSet presAssocID="{60CF37D9-FB54-4E7B-BF7E-F266E023C455}" presName="conn2-1" presStyleLbl="parChTrans1D2" presStyleIdx="1" presStyleCnt="2"/>
      <dgm:spPr/>
    </dgm:pt>
    <dgm:pt modelId="{586F7D3F-27C3-4BEC-A3A4-9344BC461C47}" type="pres">
      <dgm:prSet presAssocID="{60CF37D9-FB54-4E7B-BF7E-F266E023C455}" presName="connTx" presStyleLbl="parChTrans1D2" presStyleIdx="1" presStyleCnt="2"/>
      <dgm:spPr/>
    </dgm:pt>
    <dgm:pt modelId="{979D1310-832F-4F5D-AD1D-3848043D92B1}" type="pres">
      <dgm:prSet presAssocID="{14998B12-6FBC-490E-92AB-23283041B72B}" presName="root2" presStyleCnt="0"/>
      <dgm:spPr/>
    </dgm:pt>
    <dgm:pt modelId="{1B2EBA23-C0A1-4E73-BBB0-F1A617EC0F9B}" type="pres">
      <dgm:prSet presAssocID="{14998B12-6FBC-490E-92AB-23283041B72B}" presName="LevelTwoTextNode" presStyleLbl="node2" presStyleIdx="1" presStyleCnt="2" custScaleX="153627" custScaleY="146165" custLinFactY="8884" custLinFactNeighborX="1343" custLinFactNeighborY="100000">
        <dgm:presLayoutVars>
          <dgm:chPref val="3"/>
        </dgm:presLayoutVars>
      </dgm:prSet>
      <dgm:spPr/>
    </dgm:pt>
    <dgm:pt modelId="{4E8E04F8-BCC4-451C-BD31-438F949CA4D0}" type="pres">
      <dgm:prSet presAssocID="{14998B12-6FBC-490E-92AB-23283041B72B}" presName="level3hierChild" presStyleCnt="0"/>
      <dgm:spPr/>
    </dgm:pt>
  </dgm:ptLst>
  <dgm:cxnLst>
    <dgm:cxn modelId="{B396A115-182D-4A81-8EBA-927C787899A2}" type="presOf" srcId="{60CF37D9-FB54-4E7B-BF7E-F266E023C455}" destId="{CF3B7ED0-E592-40B6-A060-5C9834E5A502}" srcOrd="0" destOrd="0" presId="urn:microsoft.com/office/officeart/2008/layout/HorizontalMultiLevelHierarchy"/>
    <dgm:cxn modelId="{260A0122-F0F7-4296-AFFC-94685731D29A}" type="presOf" srcId="{14998B12-6FBC-490E-92AB-23283041B72B}" destId="{1B2EBA23-C0A1-4E73-BBB0-F1A617EC0F9B}" srcOrd="0" destOrd="0" presId="urn:microsoft.com/office/officeart/2008/layout/HorizontalMultiLevelHierarchy"/>
    <dgm:cxn modelId="{35106D3F-4671-41CC-A6BA-6A370C76B289}" srcId="{102D078D-0276-4178-ADF6-1CAACD92073E}" destId="{FB515089-BF67-4C07-8352-0958902B2EB9}" srcOrd="0" destOrd="0" parTransId="{F25D847B-F7D1-423B-90B3-E32C274FD90B}" sibTransId="{23805146-E497-466C-916F-81983FCDE342}"/>
    <dgm:cxn modelId="{FAD0FD72-0AF7-42B1-8960-99DBEB7AC139}" type="presOf" srcId="{D8759C37-2E81-4578-B6C9-DCF5F755D6EE}" destId="{6B1E4E4A-0E0D-4C49-AEB8-51799BA66157}" srcOrd="0" destOrd="0" presId="urn:microsoft.com/office/officeart/2008/layout/HorizontalMultiLevelHierarchy"/>
    <dgm:cxn modelId="{4FEB9F98-0168-4E23-BA85-E9B5F0C4C097}" type="presOf" srcId="{FB515089-BF67-4C07-8352-0958902B2EB9}" destId="{43C1A579-1246-426F-A14F-625171CC6739}" srcOrd="0" destOrd="0" presId="urn:microsoft.com/office/officeart/2008/layout/HorizontalMultiLevelHierarchy"/>
    <dgm:cxn modelId="{3B53589C-FD41-44D0-BF75-299A5F824666}" srcId="{D8759C37-2E81-4578-B6C9-DCF5F755D6EE}" destId="{102D078D-0276-4178-ADF6-1CAACD92073E}" srcOrd="0" destOrd="0" parTransId="{8B8BDEDE-E45E-404E-8750-DADF6F03EB03}" sibTransId="{63D456EF-9B32-409F-BCB3-9419A6DD1DB7}"/>
    <dgm:cxn modelId="{4E0207B2-C1A2-4F6B-940F-82E72F1DD318}" type="presOf" srcId="{102D078D-0276-4178-ADF6-1CAACD92073E}" destId="{29BA5C2C-8B90-4CAB-B431-9868AB9A8369}" srcOrd="0" destOrd="0" presId="urn:microsoft.com/office/officeart/2008/layout/HorizontalMultiLevelHierarchy"/>
    <dgm:cxn modelId="{8322CEB8-F0E1-4812-823E-A373433207C2}" type="presOf" srcId="{60CF37D9-FB54-4E7B-BF7E-F266E023C455}" destId="{586F7D3F-27C3-4BEC-A3A4-9344BC461C47}" srcOrd="1" destOrd="0" presId="urn:microsoft.com/office/officeart/2008/layout/HorizontalMultiLevelHierarchy"/>
    <dgm:cxn modelId="{E42867B9-A4F4-41F6-875D-FC3E604F6065}" srcId="{102D078D-0276-4178-ADF6-1CAACD92073E}" destId="{14998B12-6FBC-490E-92AB-23283041B72B}" srcOrd="1" destOrd="0" parTransId="{60CF37D9-FB54-4E7B-BF7E-F266E023C455}" sibTransId="{50D89EFF-C176-4D74-AF6C-299A04284053}"/>
    <dgm:cxn modelId="{926E72BB-E3FE-4B37-96BB-F912A6C4EF52}" type="presOf" srcId="{F25D847B-F7D1-423B-90B3-E32C274FD90B}" destId="{2C668BBB-5A51-4F10-BD41-978FBFB11256}" srcOrd="1" destOrd="0" presId="urn:microsoft.com/office/officeart/2008/layout/HorizontalMultiLevelHierarchy"/>
    <dgm:cxn modelId="{3A5436F0-81F0-4E47-AA3A-5201B0BCB072}" type="presOf" srcId="{F25D847B-F7D1-423B-90B3-E32C274FD90B}" destId="{957F8C71-4F11-4D5D-9A28-F97943F0510D}" srcOrd="0" destOrd="0" presId="urn:microsoft.com/office/officeart/2008/layout/HorizontalMultiLevelHierarchy"/>
    <dgm:cxn modelId="{D36CC192-8EC2-48D7-A3C2-0206A60E585A}" type="presParOf" srcId="{6B1E4E4A-0E0D-4C49-AEB8-51799BA66157}" destId="{18598E1D-B6C7-4B63-8D72-7D4937C96B8A}" srcOrd="0" destOrd="0" presId="urn:microsoft.com/office/officeart/2008/layout/HorizontalMultiLevelHierarchy"/>
    <dgm:cxn modelId="{125F363F-7B1C-4726-B0DC-3D3E408DCF42}" type="presParOf" srcId="{18598E1D-B6C7-4B63-8D72-7D4937C96B8A}" destId="{29BA5C2C-8B90-4CAB-B431-9868AB9A8369}" srcOrd="0" destOrd="0" presId="urn:microsoft.com/office/officeart/2008/layout/HorizontalMultiLevelHierarchy"/>
    <dgm:cxn modelId="{4A7D1D52-7CAF-4329-A380-D1C841ACC55C}" type="presParOf" srcId="{18598E1D-B6C7-4B63-8D72-7D4937C96B8A}" destId="{A76492F5-0F30-49AB-B58D-4FC1745D6F3A}" srcOrd="1" destOrd="0" presId="urn:microsoft.com/office/officeart/2008/layout/HorizontalMultiLevelHierarchy"/>
    <dgm:cxn modelId="{B467DB35-8806-4F77-AD2A-0553B0645CF6}" type="presParOf" srcId="{A76492F5-0F30-49AB-B58D-4FC1745D6F3A}" destId="{957F8C71-4F11-4D5D-9A28-F97943F0510D}" srcOrd="0" destOrd="0" presId="urn:microsoft.com/office/officeart/2008/layout/HorizontalMultiLevelHierarchy"/>
    <dgm:cxn modelId="{6AD4401A-5A58-4E0F-97B0-2D97CE61BAC2}" type="presParOf" srcId="{957F8C71-4F11-4D5D-9A28-F97943F0510D}" destId="{2C668BBB-5A51-4F10-BD41-978FBFB11256}" srcOrd="0" destOrd="0" presId="urn:microsoft.com/office/officeart/2008/layout/HorizontalMultiLevelHierarchy"/>
    <dgm:cxn modelId="{7988FF26-543C-47DE-A2D9-17EA51C65DF2}" type="presParOf" srcId="{A76492F5-0F30-49AB-B58D-4FC1745D6F3A}" destId="{B2B0FB11-7904-499E-9C8C-4E2F7E2FE417}" srcOrd="1" destOrd="0" presId="urn:microsoft.com/office/officeart/2008/layout/HorizontalMultiLevelHierarchy"/>
    <dgm:cxn modelId="{7C84EA7B-495B-4820-BD4F-22FCA58CEF23}" type="presParOf" srcId="{B2B0FB11-7904-499E-9C8C-4E2F7E2FE417}" destId="{43C1A579-1246-426F-A14F-625171CC6739}" srcOrd="0" destOrd="0" presId="urn:microsoft.com/office/officeart/2008/layout/HorizontalMultiLevelHierarchy"/>
    <dgm:cxn modelId="{63F7BDF1-DF99-4F5A-9B9C-0B74E1B137BF}" type="presParOf" srcId="{B2B0FB11-7904-499E-9C8C-4E2F7E2FE417}" destId="{C43F8F7D-C35F-4660-875D-569CC895A112}" srcOrd="1" destOrd="0" presId="urn:microsoft.com/office/officeart/2008/layout/HorizontalMultiLevelHierarchy"/>
    <dgm:cxn modelId="{DD2CD6CF-D584-4624-93D3-EA33B34432A9}" type="presParOf" srcId="{A76492F5-0F30-49AB-B58D-4FC1745D6F3A}" destId="{CF3B7ED0-E592-40B6-A060-5C9834E5A502}" srcOrd="2" destOrd="0" presId="urn:microsoft.com/office/officeart/2008/layout/HorizontalMultiLevelHierarchy"/>
    <dgm:cxn modelId="{EED77CCE-C50A-479B-B29F-B7D58C276BF9}" type="presParOf" srcId="{CF3B7ED0-E592-40B6-A060-5C9834E5A502}" destId="{586F7D3F-27C3-4BEC-A3A4-9344BC461C47}" srcOrd="0" destOrd="0" presId="urn:microsoft.com/office/officeart/2008/layout/HorizontalMultiLevelHierarchy"/>
    <dgm:cxn modelId="{E7E65040-0AC0-4376-B03F-A8AF72191626}" type="presParOf" srcId="{A76492F5-0F30-49AB-B58D-4FC1745D6F3A}" destId="{979D1310-832F-4F5D-AD1D-3848043D92B1}" srcOrd="3" destOrd="0" presId="urn:microsoft.com/office/officeart/2008/layout/HorizontalMultiLevelHierarchy"/>
    <dgm:cxn modelId="{D9AA42B3-2097-4D00-A040-46E16BE91E92}" type="presParOf" srcId="{979D1310-832F-4F5D-AD1D-3848043D92B1}" destId="{1B2EBA23-C0A1-4E73-BBB0-F1A617EC0F9B}" srcOrd="0" destOrd="0" presId="urn:microsoft.com/office/officeart/2008/layout/HorizontalMultiLevelHierarchy"/>
    <dgm:cxn modelId="{6846F959-8360-43E2-A950-44F634FEB6C5}" type="presParOf" srcId="{979D1310-832F-4F5D-AD1D-3848043D92B1}" destId="{4E8E04F8-BCC4-451C-BD31-438F949CA4D0}" srcOrd="1" destOrd="0" presId="urn:microsoft.com/office/officeart/2008/layout/HorizontalMultiLevelHierarchy"/>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9BC203-7C03-4E55-889E-1F2481C71CDA}" type="doc">
      <dgm:prSet loTypeId="urn:microsoft.com/office/officeart/2005/8/layout/vList2" loCatId="list" qsTypeId="urn:microsoft.com/office/officeart/2005/8/quickstyle/3d2" qsCatId="3D" csTypeId="urn:microsoft.com/office/officeart/2005/8/colors/accent0_3" csCatId="mainScheme" phldr="1"/>
      <dgm:spPr/>
      <dgm:t>
        <a:bodyPr/>
        <a:lstStyle/>
        <a:p>
          <a:endParaRPr lang="en-US"/>
        </a:p>
      </dgm:t>
    </dgm:pt>
    <dgm:pt modelId="{44CF7965-78D9-4BF5-B215-8A9FC65743B5}" type="pres">
      <dgm:prSet presAssocID="{1D9BC203-7C03-4E55-889E-1F2481C71CDA}" presName="linear" presStyleCnt="0">
        <dgm:presLayoutVars>
          <dgm:animLvl val="lvl"/>
          <dgm:resizeHandles val="exact"/>
        </dgm:presLayoutVars>
      </dgm:prSet>
      <dgm:spPr/>
    </dgm:pt>
  </dgm:ptLst>
  <dgm:cxnLst>
    <dgm:cxn modelId="{429144C7-7DBC-47D4-90FA-A5BB247B19CB}" type="presOf" srcId="{1D9BC203-7C03-4E55-889E-1F2481C71CDA}" destId="{44CF7965-78D9-4BF5-B215-8A9FC65743B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761D3B5-A59D-43C8-A33A-3C6F6C28B239}"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48D96F72-75A4-4BF9-9DB3-F28EB9524EA0}">
      <dgm:prSet custT="1"/>
      <dgm:spPr>
        <a:solidFill>
          <a:srgbClr val="0F9ED5"/>
        </a:solidFill>
      </dgm:spPr>
      <dgm:t>
        <a:bodyPr lIns="91440" anchor="t"/>
        <a:lstStyle/>
        <a:p>
          <a:pPr algn="ctr"/>
          <a:r>
            <a:rPr lang="en-US" sz="4800" b="1" cap="none" spc="0">
              <a:ln/>
              <a:effectLst/>
              <a:latin typeface="Cooper Black" panose="0208090404030B020404" pitchFamily="18" charset="0"/>
            </a:rPr>
            <a:t>Resnet-50 </a:t>
          </a:r>
        </a:p>
        <a:p>
          <a:pPr algn="ctr"/>
          <a:r>
            <a:rPr lang="en-US" sz="4800" b="1" cap="none" spc="0">
              <a:ln/>
              <a:effectLst/>
              <a:latin typeface="Cooper Black" panose="0208090404030B020404" pitchFamily="18" charset="0"/>
            </a:rPr>
            <a:t>Performance </a:t>
          </a:r>
        </a:p>
        <a:p>
          <a:pPr algn="ctr"/>
          <a:endParaRPr lang="en-US" sz="4800" b="1" cap="none" spc="0">
            <a:ln/>
            <a:effectLst/>
            <a:latin typeface="Cooper Black" panose="0208090404030B020404" pitchFamily="18" charset="0"/>
            <a:ea typeface="ADLaM Display" panose="02010000000000000000" pitchFamily="2" charset="0"/>
            <a:cs typeface="ADLaM Display" panose="02010000000000000000" pitchFamily="2" charset="0"/>
          </a:endParaRPr>
        </a:p>
      </dgm:t>
    </dgm:pt>
    <dgm:pt modelId="{B23341A3-1AAB-4233-939C-F86963617E96}" type="parTrans" cxnId="{8952085D-A1FA-4831-B17F-1F198F36AF52}">
      <dgm:prSet/>
      <dgm:spPr/>
      <dgm:t>
        <a:bodyPr/>
        <a:lstStyle/>
        <a:p>
          <a:endParaRPr lang="en-US"/>
        </a:p>
      </dgm:t>
    </dgm:pt>
    <dgm:pt modelId="{109D4B5A-1107-4EF8-A9F6-490D1692DC2E}" type="sibTrans" cxnId="{8952085D-A1FA-4831-B17F-1F198F36AF52}">
      <dgm:prSet/>
      <dgm:spPr/>
      <dgm:t>
        <a:bodyPr/>
        <a:lstStyle/>
        <a:p>
          <a:endParaRPr lang="en-US"/>
        </a:p>
      </dgm:t>
    </dgm:pt>
    <dgm:pt modelId="{4BCF33F5-7091-4BF1-AA84-2A43607DFF9A}" type="pres">
      <dgm:prSet presAssocID="{B761D3B5-A59D-43C8-A33A-3C6F6C28B239}" presName="linear" presStyleCnt="0">
        <dgm:presLayoutVars>
          <dgm:animLvl val="lvl"/>
          <dgm:resizeHandles val="exact"/>
        </dgm:presLayoutVars>
      </dgm:prSet>
      <dgm:spPr/>
    </dgm:pt>
    <dgm:pt modelId="{3AF544BF-4BE1-49F7-BBA5-419DAC0BDF2E}" type="pres">
      <dgm:prSet presAssocID="{48D96F72-75A4-4BF9-9DB3-F28EB9524EA0}" presName="parentText" presStyleLbl="node1" presStyleIdx="0" presStyleCnt="1" custScaleY="82453">
        <dgm:presLayoutVars>
          <dgm:chMax val="0"/>
          <dgm:bulletEnabled val="1"/>
        </dgm:presLayoutVars>
      </dgm:prSet>
      <dgm:spPr/>
    </dgm:pt>
  </dgm:ptLst>
  <dgm:cxnLst>
    <dgm:cxn modelId="{E8A1AA14-9B6E-4ABF-8BCD-0B82F4D3CBFA}" type="presOf" srcId="{B761D3B5-A59D-43C8-A33A-3C6F6C28B239}" destId="{4BCF33F5-7091-4BF1-AA84-2A43607DFF9A}" srcOrd="0" destOrd="0" presId="urn:microsoft.com/office/officeart/2005/8/layout/vList2"/>
    <dgm:cxn modelId="{8952085D-A1FA-4831-B17F-1F198F36AF52}" srcId="{B761D3B5-A59D-43C8-A33A-3C6F6C28B239}" destId="{48D96F72-75A4-4BF9-9DB3-F28EB9524EA0}" srcOrd="0" destOrd="0" parTransId="{B23341A3-1AAB-4233-939C-F86963617E96}" sibTransId="{109D4B5A-1107-4EF8-A9F6-490D1692DC2E}"/>
    <dgm:cxn modelId="{D12B424F-3858-4113-B8EE-EF86AC71E9BD}" type="presOf" srcId="{48D96F72-75A4-4BF9-9DB3-F28EB9524EA0}" destId="{3AF544BF-4BE1-49F7-BBA5-419DAC0BDF2E}" srcOrd="0" destOrd="0" presId="urn:microsoft.com/office/officeart/2005/8/layout/vList2"/>
    <dgm:cxn modelId="{7262C477-471D-47E9-BF5F-7489E6C441FD}" type="presParOf" srcId="{4BCF33F5-7091-4BF1-AA84-2A43607DFF9A}" destId="{3AF544BF-4BE1-49F7-BBA5-419DAC0BDF2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761D3B5-A59D-43C8-A33A-3C6F6C28B239}"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48D96F72-75A4-4BF9-9DB3-F28EB9524EA0}">
      <dgm:prSet custT="1"/>
      <dgm:spPr>
        <a:solidFill>
          <a:srgbClr val="0F9ED5"/>
        </a:solidFill>
      </dgm:spPr>
      <dgm:t>
        <a:bodyPr lIns="91440" anchor="t"/>
        <a:lstStyle/>
        <a:p>
          <a:pPr algn="ctr"/>
          <a:r>
            <a:rPr lang="en-US" sz="4800">
              <a:latin typeface="Cooper Black" panose="0208090404030B020404" pitchFamily="18" charset="0"/>
              <a:ea typeface="ADLaM Display" panose="02010000000000000000" pitchFamily="2" charset="0"/>
              <a:cs typeface="ADLaM Display" panose="02010000000000000000" pitchFamily="2" charset="0"/>
            </a:rPr>
            <a:t>Inception-v3 Performance </a:t>
          </a:r>
        </a:p>
        <a:p>
          <a:pPr algn="ctr"/>
          <a:endParaRPr lang="en-US" sz="4800" b="1" cap="none" spc="0">
            <a:ln/>
            <a:effectLst/>
            <a:latin typeface="Cooper Black" panose="0208090404030B020404" pitchFamily="18" charset="0"/>
            <a:ea typeface="ADLaM Display" panose="02010000000000000000" pitchFamily="2" charset="0"/>
            <a:cs typeface="ADLaM Display" panose="02010000000000000000" pitchFamily="2" charset="0"/>
          </a:endParaRPr>
        </a:p>
      </dgm:t>
    </dgm:pt>
    <dgm:pt modelId="{B23341A3-1AAB-4233-939C-F86963617E96}" type="parTrans" cxnId="{8952085D-A1FA-4831-B17F-1F198F36AF52}">
      <dgm:prSet/>
      <dgm:spPr/>
      <dgm:t>
        <a:bodyPr/>
        <a:lstStyle/>
        <a:p>
          <a:endParaRPr lang="en-US"/>
        </a:p>
      </dgm:t>
    </dgm:pt>
    <dgm:pt modelId="{109D4B5A-1107-4EF8-A9F6-490D1692DC2E}" type="sibTrans" cxnId="{8952085D-A1FA-4831-B17F-1F198F36AF52}">
      <dgm:prSet/>
      <dgm:spPr/>
      <dgm:t>
        <a:bodyPr/>
        <a:lstStyle/>
        <a:p>
          <a:endParaRPr lang="en-US"/>
        </a:p>
      </dgm:t>
    </dgm:pt>
    <dgm:pt modelId="{4BCF33F5-7091-4BF1-AA84-2A43607DFF9A}" type="pres">
      <dgm:prSet presAssocID="{B761D3B5-A59D-43C8-A33A-3C6F6C28B239}" presName="linear" presStyleCnt="0">
        <dgm:presLayoutVars>
          <dgm:animLvl val="lvl"/>
          <dgm:resizeHandles val="exact"/>
        </dgm:presLayoutVars>
      </dgm:prSet>
      <dgm:spPr/>
    </dgm:pt>
    <dgm:pt modelId="{3AF544BF-4BE1-49F7-BBA5-419DAC0BDF2E}" type="pres">
      <dgm:prSet presAssocID="{48D96F72-75A4-4BF9-9DB3-F28EB9524EA0}" presName="parentText" presStyleLbl="node1" presStyleIdx="0" presStyleCnt="1" custScaleY="82453" custLinFactNeighborX="153" custLinFactNeighborY="-1172">
        <dgm:presLayoutVars>
          <dgm:chMax val="0"/>
          <dgm:bulletEnabled val="1"/>
        </dgm:presLayoutVars>
      </dgm:prSet>
      <dgm:spPr/>
    </dgm:pt>
  </dgm:ptLst>
  <dgm:cxnLst>
    <dgm:cxn modelId="{E8A1AA14-9B6E-4ABF-8BCD-0B82F4D3CBFA}" type="presOf" srcId="{B761D3B5-A59D-43C8-A33A-3C6F6C28B239}" destId="{4BCF33F5-7091-4BF1-AA84-2A43607DFF9A}" srcOrd="0" destOrd="0" presId="urn:microsoft.com/office/officeart/2005/8/layout/vList2"/>
    <dgm:cxn modelId="{8952085D-A1FA-4831-B17F-1F198F36AF52}" srcId="{B761D3B5-A59D-43C8-A33A-3C6F6C28B239}" destId="{48D96F72-75A4-4BF9-9DB3-F28EB9524EA0}" srcOrd="0" destOrd="0" parTransId="{B23341A3-1AAB-4233-939C-F86963617E96}" sibTransId="{109D4B5A-1107-4EF8-A9F6-490D1692DC2E}"/>
    <dgm:cxn modelId="{D12B424F-3858-4113-B8EE-EF86AC71E9BD}" type="presOf" srcId="{48D96F72-75A4-4BF9-9DB3-F28EB9524EA0}" destId="{3AF544BF-4BE1-49F7-BBA5-419DAC0BDF2E}" srcOrd="0" destOrd="0" presId="urn:microsoft.com/office/officeart/2005/8/layout/vList2"/>
    <dgm:cxn modelId="{7262C477-471D-47E9-BF5F-7489E6C441FD}" type="presParOf" srcId="{4BCF33F5-7091-4BF1-AA84-2A43607DFF9A}" destId="{3AF544BF-4BE1-49F7-BBA5-419DAC0BDF2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761D3B5-A59D-43C8-A33A-3C6F6C28B239}"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48D96F72-75A4-4BF9-9DB3-F28EB9524EA0}">
      <dgm:prSet custT="1"/>
      <dgm:spPr>
        <a:solidFill>
          <a:srgbClr val="0F9ED5"/>
        </a:solidFill>
      </dgm:spPr>
      <dgm:t>
        <a:bodyPr lIns="91440" anchor="t"/>
        <a:lstStyle/>
        <a:p>
          <a:pPr algn="ctr"/>
          <a:r>
            <a:rPr lang="en-US" sz="4800" b="1" cap="none" spc="0">
              <a:ln/>
              <a:solidFill>
                <a:schemeClr val="bg1"/>
              </a:solidFill>
              <a:effectLst/>
              <a:latin typeface="Cooper Black" panose="0208090404030B020404" pitchFamily="18" charset="0"/>
              <a:ea typeface="ADLaM Display" panose="02010000000000000000" pitchFamily="2" charset="0"/>
              <a:cs typeface="ADLaM Display" panose="02010000000000000000" pitchFamily="2" charset="0"/>
            </a:rPr>
            <a:t>Inception-v3</a:t>
          </a:r>
          <a:r>
            <a:rPr lang="en-US" sz="4800" b="1"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Performance:</a:t>
          </a:r>
          <a:br>
            <a:rPr lang="en-US" sz="4800" b="1"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br>
          <a:endParaRPr lang="en-US" sz="4800" b="1" cap="none" spc="0">
            <a:ln/>
            <a:effectLst/>
            <a:latin typeface="Cooper Black" panose="0208090404030B020404" pitchFamily="18" charset="0"/>
            <a:ea typeface="ADLaM Display" panose="02010000000000000000" pitchFamily="2" charset="0"/>
            <a:cs typeface="ADLaM Display" panose="02010000000000000000" pitchFamily="2" charset="0"/>
          </a:endParaRPr>
        </a:p>
      </dgm:t>
    </dgm:pt>
    <dgm:pt modelId="{B23341A3-1AAB-4233-939C-F86963617E96}" type="parTrans" cxnId="{8952085D-A1FA-4831-B17F-1F198F36AF52}">
      <dgm:prSet/>
      <dgm:spPr/>
      <dgm:t>
        <a:bodyPr/>
        <a:lstStyle/>
        <a:p>
          <a:endParaRPr lang="en-US"/>
        </a:p>
      </dgm:t>
    </dgm:pt>
    <dgm:pt modelId="{109D4B5A-1107-4EF8-A9F6-490D1692DC2E}" type="sibTrans" cxnId="{8952085D-A1FA-4831-B17F-1F198F36AF52}">
      <dgm:prSet/>
      <dgm:spPr/>
      <dgm:t>
        <a:bodyPr/>
        <a:lstStyle/>
        <a:p>
          <a:endParaRPr lang="en-US"/>
        </a:p>
      </dgm:t>
    </dgm:pt>
    <dgm:pt modelId="{4BCF33F5-7091-4BF1-AA84-2A43607DFF9A}" type="pres">
      <dgm:prSet presAssocID="{B761D3B5-A59D-43C8-A33A-3C6F6C28B239}" presName="linear" presStyleCnt="0">
        <dgm:presLayoutVars>
          <dgm:animLvl val="lvl"/>
          <dgm:resizeHandles val="exact"/>
        </dgm:presLayoutVars>
      </dgm:prSet>
      <dgm:spPr/>
    </dgm:pt>
    <dgm:pt modelId="{3AF544BF-4BE1-49F7-BBA5-419DAC0BDF2E}" type="pres">
      <dgm:prSet presAssocID="{48D96F72-75A4-4BF9-9DB3-F28EB9524EA0}" presName="parentText" presStyleLbl="node1" presStyleIdx="0" presStyleCnt="1" custScaleY="82453" custLinFactNeighborX="153" custLinFactNeighborY="-1172">
        <dgm:presLayoutVars>
          <dgm:chMax val="0"/>
          <dgm:bulletEnabled val="1"/>
        </dgm:presLayoutVars>
      </dgm:prSet>
      <dgm:spPr/>
    </dgm:pt>
  </dgm:ptLst>
  <dgm:cxnLst>
    <dgm:cxn modelId="{E8A1AA14-9B6E-4ABF-8BCD-0B82F4D3CBFA}" type="presOf" srcId="{B761D3B5-A59D-43C8-A33A-3C6F6C28B239}" destId="{4BCF33F5-7091-4BF1-AA84-2A43607DFF9A}" srcOrd="0" destOrd="0" presId="urn:microsoft.com/office/officeart/2005/8/layout/vList2"/>
    <dgm:cxn modelId="{8952085D-A1FA-4831-B17F-1F198F36AF52}" srcId="{B761D3B5-A59D-43C8-A33A-3C6F6C28B239}" destId="{48D96F72-75A4-4BF9-9DB3-F28EB9524EA0}" srcOrd="0" destOrd="0" parTransId="{B23341A3-1AAB-4233-939C-F86963617E96}" sibTransId="{109D4B5A-1107-4EF8-A9F6-490D1692DC2E}"/>
    <dgm:cxn modelId="{D12B424F-3858-4113-B8EE-EF86AC71E9BD}" type="presOf" srcId="{48D96F72-75A4-4BF9-9DB3-F28EB9524EA0}" destId="{3AF544BF-4BE1-49F7-BBA5-419DAC0BDF2E}" srcOrd="0" destOrd="0" presId="urn:microsoft.com/office/officeart/2005/8/layout/vList2"/>
    <dgm:cxn modelId="{7262C477-471D-47E9-BF5F-7489E6C441FD}" type="presParOf" srcId="{4BCF33F5-7091-4BF1-AA84-2A43607DFF9A}" destId="{3AF544BF-4BE1-49F7-BBA5-419DAC0BDF2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761D3B5-A59D-43C8-A33A-3C6F6C28B239}"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48D96F72-75A4-4BF9-9DB3-F28EB9524EA0}">
      <dgm:prSet custT="1"/>
      <dgm:spPr>
        <a:solidFill>
          <a:srgbClr val="0F9ED5"/>
        </a:solidFill>
      </dgm:spPr>
      <dgm:t>
        <a:bodyPr lIns="91440" anchor="t"/>
        <a:lstStyle/>
        <a:p>
          <a:pPr algn="ctr"/>
          <a:r>
            <a:rPr lang="en-US" sz="4800" b="1" cap="none" spc="0">
              <a:ln/>
              <a:solidFill>
                <a:schemeClr val="bg1"/>
              </a:solidFill>
              <a:effectLst/>
              <a:latin typeface="Cooper Black" panose="0208090404030B020404" pitchFamily="18" charset="0"/>
              <a:ea typeface="ADLaM Display" panose="02010000000000000000" pitchFamily="2" charset="0"/>
              <a:cs typeface="ADLaM Display" panose="02010000000000000000" pitchFamily="2" charset="0"/>
            </a:rPr>
            <a:t>YOLOv11</a:t>
          </a:r>
          <a:r>
            <a:rPr lang="en-US" sz="4800" b="1"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Performance:</a:t>
          </a:r>
          <a:endParaRPr lang="en-US" sz="4800" b="1" cap="none" spc="0">
            <a:ln/>
            <a:effectLst/>
            <a:latin typeface="Cooper Black" panose="0208090404030B020404" pitchFamily="18" charset="0"/>
            <a:ea typeface="ADLaM Display" panose="02010000000000000000" pitchFamily="2" charset="0"/>
            <a:cs typeface="ADLaM Display" panose="02010000000000000000" pitchFamily="2" charset="0"/>
          </a:endParaRPr>
        </a:p>
      </dgm:t>
    </dgm:pt>
    <dgm:pt modelId="{B23341A3-1AAB-4233-939C-F86963617E96}" type="parTrans" cxnId="{8952085D-A1FA-4831-B17F-1F198F36AF52}">
      <dgm:prSet/>
      <dgm:spPr/>
      <dgm:t>
        <a:bodyPr/>
        <a:lstStyle/>
        <a:p>
          <a:endParaRPr lang="en-US"/>
        </a:p>
      </dgm:t>
    </dgm:pt>
    <dgm:pt modelId="{109D4B5A-1107-4EF8-A9F6-490D1692DC2E}" type="sibTrans" cxnId="{8952085D-A1FA-4831-B17F-1F198F36AF52}">
      <dgm:prSet/>
      <dgm:spPr/>
      <dgm:t>
        <a:bodyPr/>
        <a:lstStyle/>
        <a:p>
          <a:endParaRPr lang="en-US"/>
        </a:p>
      </dgm:t>
    </dgm:pt>
    <dgm:pt modelId="{4BCF33F5-7091-4BF1-AA84-2A43607DFF9A}" type="pres">
      <dgm:prSet presAssocID="{B761D3B5-A59D-43C8-A33A-3C6F6C28B239}" presName="linear" presStyleCnt="0">
        <dgm:presLayoutVars>
          <dgm:animLvl val="lvl"/>
          <dgm:resizeHandles val="exact"/>
        </dgm:presLayoutVars>
      </dgm:prSet>
      <dgm:spPr/>
    </dgm:pt>
    <dgm:pt modelId="{3AF544BF-4BE1-49F7-BBA5-419DAC0BDF2E}" type="pres">
      <dgm:prSet presAssocID="{48D96F72-75A4-4BF9-9DB3-F28EB9524EA0}" presName="parentText" presStyleLbl="node1" presStyleIdx="0" presStyleCnt="1" custScaleY="106884" custLinFactNeighborX="153" custLinFactNeighborY="-1172">
        <dgm:presLayoutVars>
          <dgm:chMax val="0"/>
          <dgm:bulletEnabled val="1"/>
        </dgm:presLayoutVars>
      </dgm:prSet>
      <dgm:spPr/>
    </dgm:pt>
  </dgm:ptLst>
  <dgm:cxnLst>
    <dgm:cxn modelId="{E8A1AA14-9B6E-4ABF-8BCD-0B82F4D3CBFA}" type="presOf" srcId="{B761D3B5-A59D-43C8-A33A-3C6F6C28B239}" destId="{4BCF33F5-7091-4BF1-AA84-2A43607DFF9A}" srcOrd="0" destOrd="0" presId="urn:microsoft.com/office/officeart/2005/8/layout/vList2"/>
    <dgm:cxn modelId="{8952085D-A1FA-4831-B17F-1F198F36AF52}" srcId="{B761D3B5-A59D-43C8-A33A-3C6F6C28B239}" destId="{48D96F72-75A4-4BF9-9DB3-F28EB9524EA0}" srcOrd="0" destOrd="0" parTransId="{B23341A3-1AAB-4233-939C-F86963617E96}" sibTransId="{109D4B5A-1107-4EF8-A9F6-490D1692DC2E}"/>
    <dgm:cxn modelId="{D12B424F-3858-4113-B8EE-EF86AC71E9BD}" type="presOf" srcId="{48D96F72-75A4-4BF9-9DB3-F28EB9524EA0}" destId="{3AF544BF-4BE1-49F7-BBA5-419DAC0BDF2E}" srcOrd="0" destOrd="0" presId="urn:microsoft.com/office/officeart/2005/8/layout/vList2"/>
    <dgm:cxn modelId="{7262C477-471D-47E9-BF5F-7489E6C441FD}" type="presParOf" srcId="{4BCF33F5-7091-4BF1-AA84-2A43607DFF9A}" destId="{3AF544BF-4BE1-49F7-BBA5-419DAC0BDF2E}"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761D3B5-A59D-43C8-A33A-3C6F6C28B239}"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48D96F72-75A4-4BF9-9DB3-F28EB9524EA0}">
      <dgm:prSet custT="1"/>
      <dgm:spPr>
        <a:solidFill>
          <a:srgbClr val="0F9ED5"/>
        </a:solidFill>
      </dgm:spPr>
      <dgm:t>
        <a:bodyPr lIns="91440" anchor="t"/>
        <a:lstStyle/>
        <a:p>
          <a:pPr algn="ctr"/>
          <a:r>
            <a:rPr lang="en-US" sz="4800" b="1" cap="none" spc="0">
              <a:ln/>
              <a:solidFill>
                <a:schemeClr val="bg1"/>
              </a:solidFill>
              <a:effectLst/>
              <a:latin typeface="Cooper Black" panose="0208090404030B020404" pitchFamily="18" charset="0"/>
              <a:ea typeface="ADLaM Display" panose="02010000000000000000" pitchFamily="2" charset="0"/>
              <a:cs typeface="ADLaM Display" panose="02010000000000000000" pitchFamily="2" charset="0"/>
            </a:rPr>
            <a:t>YOLOv11</a:t>
          </a:r>
          <a:r>
            <a:rPr lang="en-US" sz="4800" b="1"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Performance:</a:t>
          </a:r>
          <a:br>
            <a:rPr lang="en-US" sz="4800" b="1"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br>
          <a:endParaRPr lang="en-US" sz="4800" b="1" cap="none" spc="0">
            <a:ln/>
            <a:effectLst/>
            <a:latin typeface="Cooper Black" panose="0208090404030B020404" pitchFamily="18" charset="0"/>
            <a:ea typeface="ADLaM Display" panose="02010000000000000000" pitchFamily="2" charset="0"/>
            <a:cs typeface="ADLaM Display" panose="02010000000000000000" pitchFamily="2" charset="0"/>
          </a:endParaRPr>
        </a:p>
      </dgm:t>
    </dgm:pt>
    <dgm:pt modelId="{B23341A3-1AAB-4233-939C-F86963617E96}" type="parTrans" cxnId="{8952085D-A1FA-4831-B17F-1F198F36AF52}">
      <dgm:prSet/>
      <dgm:spPr/>
      <dgm:t>
        <a:bodyPr/>
        <a:lstStyle/>
        <a:p>
          <a:endParaRPr lang="en-US"/>
        </a:p>
      </dgm:t>
    </dgm:pt>
    <dgm:pt modelId="{109D4B5A-1107-4EF8-A9F6-490D1692DC2E}" type="sibTrans" cxnId="{8952085D-A1FA-4831-B17F-1F198F36AF52}">
      <dgm:prSet/>
      <dgm:spPr/>
      <dgm:t>
        <a:bodyPr/>
        <a:lstStyle/>
        <a:p>
          <a:endParaRPr lang="en-US"/>
        </a:p>
      </dgm:t>
    </dgm:pt>
    <dgm:pt modelId="{4BCF33F5-7091-4BF1-AA84-2A43607DFF9A}" type="pres">
      <dgm:prSet presAssocID="{B761D3B5-A59D-43C8-A33A-3C6F6C28B239}" presName="linear" presStyleCnt="0">
        <dgm:presLayoutVars>
          <dgm:animLvl val="lvl"/>
          <dgm:resizeHandles val="exact"/>
        </dgm:presLayoutVars>
      </dgm:prSet>
      <dgm:spPr/>
    </dgm:pt>
    <dgm:pt modelId="{3AF544BF-4BE1-49F7-BBA5-419DAC0BDF2E}" type="pres">
      <dgm:prSet presAssocID="{48D96F72-75A4-4BF9-9DB3-F28EB9524EA0}" presName="parentText" presStyleLbl="node1" presStyleIdx="0" presStyleCnt="1" custScaleY="82453" custLinFactNeighborX="153" custLinFactNeighborY="-1172">
        <dgm:presLayoutVars>
          <dgm:chMax val="0"/>
          <dgm:bulletEnabled val="1"/>
        </dgm:presLayoutVars>
      </dgm:prSet>
      <dgm:spPr/>
    </dgm:pt>
  </dgm:ptLst>
  <dgm:cxnLst>
    <dgm:cxn modelId="{E8A1AA14-9B6E-4ABF-8BCD-0B82F4D3CBFA}" type="presOf" srcId="{B761D3B5-A59D-43C8-A33A-3C6F6C28B239}" destId="{4BCF33F5-7091-4BF1-AA84-2A43607DFF9A}" srcOrd="0" destOrd="0" presId="urn:microsoft.com/office/officeart/2005/8/layout/vList2"/>
    <dgm:cxn modelId="{8952085D-A1FA-4831-B17F-1F198F36AF52}" srcId="{B761D3B5-A59D-43C8-A33A-3C6F6C28B239}" destId="{48D96F72-75A4-4BF9-9DB3-F28EB9524EA0}" srcOrd="0" destOrd="0" parTransId="{B23341A3-1AAB-4233-939C-F86963617E96}" sibTransId="{109D4B5A-1107-4EF8-A9F6-490D1692DC2E}"/>
    <dgm:cxn modelId="{D12B424F-3858-4113-B8EE-EF86AC71E9BD}" type="presOf" srcId="{48D96F72-75A4-4BF9-9DB3-F28EB9524EA0}" destId="{3AF544BF-4BE1-49F7-BBA5-419DAC0BDF2E}" srcOrd="0" destOrd="0" presId="urn:microsoft.com/office/officeart/2005/8/layout/vList2"/>
    <dgm:cxn modelId="{7262C477-471D-47E9-BF5F-7489E6C441FD}" type="presParOf" srcId="{4BCF33F5-7091-4BF1-AA84-2A43607DFF9A}" destId="{3AF544BF-4BE1-49F7-BBA5-419DAC0BDF2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761D3B5-A59D-43C8-A33A-3C6F6C28B239}"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48D96F72-75A4-4BF9-9DB3-F28EB9524EA0}">
      <dgm:prSet custT="1"/>
      <dgm:spPr>
        <a:solidFill>
          <a:srgbClr val="0F9ED5"/>
        </a:solidFill>
      </dgm:spPr>
      <dgm:t>
        <a:bodyPr lIns="91440" anchor="t"/>
        <a:lstStyle/>
        <a:p>
          <a:pPr algn="ctr"/>
          <a:r>
            <a:rPr lang="en-US" sz="4800" b="1" cap="none" spc="0">
              <a:ln/>
              <a:solidFill>
                <a:schemeClr val="bg1"/>
              </a:solidFill>
              <a:effectLst/>
              <a:latin typeface="Cooper Black" panose="0208090404030B020404" pitchFamily="18" charset="0"/>
              <a:ea typeface="ADLaM Display" panose="02010000000000000000" pitchFamily="2" charset="0"/>
              <a:cs typeface="ADLaM Display" panose="02010000000000000000" pitchFamily="2" charset="0"/>
            </a:rPr>
            <a:t>YOLOv11</a:t>
          </a:r>
          <a:r>
            <a:rPr lang="en-US" sz="4800" b="1"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Performance:</a:t>
          </a:r>
          <a:br>
            <a:rPr lang="en-US" sz="4800" b="1"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br>
          <a:endParaRPr lang="en-US" sz="4800" b="1" cap="none" spc="0">
            <a:ln/>
            <a:effectLst/>
            <a:latin typeface="Cooper Black" panose="0208090404030B020404" pitchFamily="18" charset="0"/>
            <a:ea typeface="ADLaM Display" panose="02010000000000000000" pitchFamily="2" charset="0"/>
            <a:cs typeface="ADLaM Display" panose="02010000000000000000" pitchFamily="2" charset="0"/>
          </a:endParaRPr>
        </a:p>
      </dgm:t>
    </dgm:pt>
    <dgm:pt modelId="{B23341A3-1AAB-4233-939C-F86963617E96}" type="parTrans" cxnId="{8952085D-A1FA-4831-B17F-1F198F36AF52}">
      <dgm:prSet/>
      <dgm:spPr/>
      <dgm:t>
        <a:bodyPr/>
        <a:lstStyle/>
        <a:p>
          <a:endParaRPr lang="en-US"/>
        </a:p>
      </dgm:t>
    </dgm:pt>
    <dgm:pt modelId="{109D4B5A-1107-4EF8-A9F6-490D1692DC2E}" type="sibTrans" cxnId="{8952085D-A1FA-4831-B17F-1F198F36AF52}">
      <dgm:prSet/>
      <dgm:spPr/>
      <dgm:t>
        <a:bodyPr/>
        <a:lstStyle/>
        <a:p>
          <a:endParaRPr lang="en-US"/>
        </a:p>
      </dgm:t>
    </dgm:pt>
    <dgm:pt modelId="{4BCF33F5-7091-4BF1-AA84-2A43607DFF9A}" type="pres">
      <dgm:prSet presAssocID="{B761D3B5-A59D-43C8-A33A-3C6F6C28B239}" presName="linear" presStyleCnt="0">
        <dgm:presLayoutVars>
          <dgm:animLvl val="lvl"/>
          <dgm:resizeHandles val="exact"/>
        </dgm:presLayoutVars>
      </dgm:prSet>
      <dgm:spPr/>
    </dgm:pt>
    <dgm:pt modelId="{3AF544BF-4BE1-49F7-BBA5-419DAC0BDF2E}" type="pres">
      <dgm:prSet presAssocID="{48D96F72-75A4-4BF9-9DB3-F28EB9524EA0}" presName="parentText" presStyleLbl="node1" presStyleIdx="0" presStyleCnt="1" custScaleY="82453" custLinFactNeighborX="153" custLinFactNeighborY="-1172">
        <dgm:presLayoutVars>
          <dgm:chMax val="0"/>
          <dgm:bulletEnabled val="1"/>
        </dgm:presLayoutVars>
      </dgm:prSet>
      <dgm:spPr/>
    </dgm:pt>
  </dgm:ptLst>
  <dgm:cxnLst>
    <dgm:cxn modelId="{E8A1AA14-9B6E-4ABF-8BCD-0B82F4D3CBFA}" type="presOf" srcId="{B761D3B5-A59D-43C8-A33A-3C6F6C28B239}" destId="{4BCF33F5-7091-4BF1-AA84-2A43607DFF9A}" srcOrd="0" destOrd="0" presId="urn:microsoft.com/office/officeart/2005/8/layout/vList2"/>
    <dgm:cxn modelId="{8952085D-A1FA-4831-B17F-1F198F36AF52}" srcId="{B761D3B5-A59D-43C8-A33A-3C6F6C28B239}" destId="{48D96F72-75A4-4BF9-9DB3-F28EB9524EA0}" srcOrd="0" destOrd="0" parTransId="{B23341A3-1AAB-4233-939C-F86963617E96}" sibTransId="{109D4B5A-1107-4EF8-A9F6-490D1692DC2E}"/>
    <dgm:cxn modelId="{D12B424F-3858-4113-B8EE-EF86AC71E9BD}" type="presOf" srcId="{48D96F72-75A4-4BF9-9DB3-F28EB9524EA0}" destId="{3AF544BF-4BE1-49F7-BBA5-419DAC0BDF2E}" srcOrd="0" destOrd="0" presId="urn:microsoft.com/office/officeart/2005/8/layout/vList2"/>
    <dgm:cxn modelId="{7262C477-471D-47E9-BF5F-7489E6C441FD}" type="presParOf" srcId="{4BCF33F5-7091-4BF1-AA84-2A43607DFF9A}" destId="{3AF544BF-4BE1-49F7-BBA5-419DAC0BDF2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BBC1FC-0FC6-4EDA-883B-3263247E514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D3045A8-AEFD-4036-8185-F880421C5452}">
      <dgm:prSet custT="1"/>
      <dgm:spPr/>
      <dgm:t>
        <a:bodyPr/>
        <a:lstStyle/>
        <a:p>
          <a:pPr>
            <a:lnSpc>
              <a:spcPct val="100000"/>
            </a:lnSpc>
          </a:pPr>
          <a:r>
            <a:rPr lang="en-US" sz="2000" b="1" i="0" baseline="0">
              <a:latin typeface="Amasis MT Pro Black" panose="02040A04050005020304" pitchFamily="18" charset="0"/>
            </a:rPr>
            <a:t>Time-Consuming</a:t>
          </a:r>
          <a:br>
            <a:rPr lang="en-US" sz="1800"/>
          </a:br>
          <a:r>
            <a:rPr lang="en-US" sz="1800" b="0" i="0" baseline="0"/>
            <a:t>Physical examination and laboratory tests can take hours or even days to identify a rock sample accurately.</a:t>
          </a:r>
          <a:endParaRPr lang="en-US" sz="1800"/>
        </a:p>
      </dgm:t>
    </dgm:pt>
    <dgm:pt modelId="{37F47102-EF6B-49E8-A2D4-3684016DE5DD}" type="parTrans" cxnId="{8749E64B-749F-472E-A03E-C3D163503AC7}">
      <dgm:prSet/>
      <dgm:spPr/>
      <dgm:t>
        <a:bodyPr/>
        <a:lstStyle/>
        <a:p>
          <a:endParaRPr lang="en-US"/>
        </a:p>
      </dgm:t>
    </dgm:pt>
    <dgm:pt modelId="{2DB2EE6C-42A4-47EE-8A51-83D70CD2E96D}" type="sibTrans" cxnId="{8749E64B-749F-472E-A03E-C3D163503AC7}">
      <dgm:prSet/>
      <dgm:spPr/>
      <dgm:t>
        <a:bodyPr/>
        <a:lstStyle/>
        <a:p>
          <a:pPr>
            <a:lnSpc>
              <a:spcPct val="100000"/>
            </a:lnSpc>
          </a:pPr>
          <a:endParaRPr lang="en-US"/>
        </a:p>
      </dgm:t>
    </dgm:pt>
    <dgm:pt modelId="{52994704-AE92-4A6F-BB99-B89AD551A5BA}">
      <dgm:prSet custT="1"/>
      <dgm:spPr/>
      <dgm:t>
        <a:bodyPr/>
        <a:lstStyle/>
        <a:p>
          <a:pPr>
            <a:lnSpc>
              <a:spcPct val="100000"/>
            </a:lnSpc>
          </a:pPr>
          <a:r>
            <a:rPr lang="en-US" sz="1800" b="1" i="0" baseline="0">
              <a:latin typeface="Amasis MT Pro Black" panose="02040A04050005020304" pitchFamily="18" charset="0"/>
            </a:rPr>
            <a:t>High Costs</a:t>
          </a:r>
          <a:br>
            <a:rPr lang="en-US" sz="1600"/>
          </a:br>
          <a:r>
            <a:rPr lang="en-US" sz="1600" b="0" i="0" baseline="0"/>
            <a:t>Requires expensive laboratory equipment, such as microscopes, spectrometers, or X-ray diffraction tools, which may not be accessible to everyone.</a:t>
          </a:r>
          <a:endParaRPr lang="en-US" sz="1600"/>
        </a:p>
      </dgm:t>
    </dgm:pt>
    <dgm:pt modelId="{7AB20EA6-A7F2-4B3C-B9B7-A4090497138D}" type="parTrans" cxnId="{23C2CF5E-4A1C-4FEC-B398-4A40FA705F38}">
      <dgm:prSet/>
      <dgm:spPr/>
      <dgm:t>
        <a:bodyPr/>
        <a:lstStyle/>
        <a:p>
          <a:endParaRPr lang="en-US"/>
        </a:p>
      </dgm:t>
    </dgm:pt>
    <dgm:pt modelId="{B892AC22-24DC-458C-8310-58787E1D39F1}" type="sibTrans" cxnId="{23C2CF5E-4A1C-4FEC-B398-4A40FA705F38}">
      <dgm:prSet/>
      <dgm:spPr/>
      <dgm:t>
        <a:bodyPr/>
        <a:lstStyle/>
        <a:p>
          <a:pPr>
            <a:lnSpc>
              <a:spcPct val="100000"/>
            </a:lnSpc>
          </a:pPr>
          <a:endParaRPr lang="en-US"/>
        </a:p>
      </dgm:t>
    </dgm:pt>
    <dgm:pt modelId="{E73B374A-C936-464A-AB8E-9DC671B6F335}">
      <dgm:prSet custT="1"/>
      <dgm:spPr/>
      <dgm:t>
        <a:bodyPr/>
        <a:lstStyle/>
        <a:p>
          <a:pPr>
            <a:lnSpc>
              <a:spcPct val="100000"/>
            </a:lnSpc>
          </a:pPr>
          <a:r>
            <a:rPr lang="en-US" sz="1800" b="1" i="0" baseline="0">
              <a:latin typeface="Amasis MT Pro Black" panose="02040A04050005020304" pitchFamily="18" charset="0"/>
            </a:rPr>
            <a:t>Dependency on Expertise</a:t>
          </a:r>
          <a:br>
            <a:rPr lang="en-US" sz="1600"/>
          </a:br>
          <a:r>
            <a:rPr lang="en-US" sz="1600" b="0" i="0" baseline="0"/>
            <a:t>Identification often depends on highly trained geologists or mineralogists, making it inaccessible to amateurs or field workers without specialized training.</a:t>
          </a:r>
          <a:endParaRPr lang="en-US" sz="1600"/>
        </a:p>
      </dgm:t>
    </dgm:pt>
    <dgm:pt modelId="{6011D81C-C701-4291-801A-FFC2C310B541}" type="parTrans" cxnId="{8A5125B7-1A91-4738-ADAD-9B97B01CA605}">
      <dgm:prSet/>
      <dgm:spPr/>
      <dgm:t>
        <a:bodyPr/>
        <a:lstStyle/>
        <a:p>
          <a:endParaRPr lang="en-US"/>
        </a:p>
      </dgm:t>
    </dgm:pt>
    <dgm:pt modelId="{66E1A07C-FF64-41C1-AC70-7EFDF120CD0A}" type="sibTrans" cxnId="{8A5125B7-1A91-4738-ADAD-9B97B01CA605}">
      <dgm:prSet/>
      <dgm:spPr/>
      <dgm:t>
        <a:bodyPr/>
        <a:lstStyle/>
        <a:p>
          <a:pPr>
            <a:lnSpc>
              <a:spcPct val="100000"/>
            </a:lnSpc>
          </a:pPr>
          <a:endParaRPr lang="en-US"/>
        </a:p>
      </dgm:t>
    </dgm:pt>
    <dgm:pt modelId="{5D6AC102-5C15-4943-9693-B18F83310E88}" type="pres">
      <dgm:prSet presAssocID="{69BBC1FC-0FC6-4EDA-883B-3263247E514F}" presName="root" presStyleCnt="0">
        <dgm:presLayoutVars>
          <dgm:dir/>
          <dgm:resizeHandles val="exact"/>
        </dgm:presLayoutVars>
      </dgm:prSet>
      <dgm:spPr/>
    </dgm:pt>
    <dgm:pt modelId="{68F45B99-BB2E-4224-9FC1-890D8174C024}" type="pres">
      <dgm:prSet presAssocID="{69BBC1FC-0FC6-4EDA-883B-3263247E514F}" presName="container" presStyleCnt="0">
        <dgm:presLayoutVars>
          <dgm:dir/>
          <dgm:resizeHandles val="exact"/>
        </dgm:presLayoutVars>
      </dgm:prSet>
      <dgm:spPr/>
    </dgm:pt>
    <dgm:pt modelId="{3BFA1527-DA50-4E4E-A3F6-B5BB98EDEB1C}" type="pres">
      <dgm:prSet presAssocID="{AD3045A8-AEFD-4036-8185-F880421C5452}" presName="compNode" presStyleCnt="0"/>
      <dgm:spPr/>
    </dgm:pt>
    <dgm:pt modelId="{D99B3FB8-6165-4F94-8F3F-B9A516757981}" type="pres">
      <dgm:prSet presAssocID="{AD3045A8-AEFD-4036-8185-F880421C5452}" presName="iconBgRect" presStyleLbl="bgShp" presStyleIdx="0" presStyleCnt="3"/>
      <dgm:spPr>
        <a:solidFill>
          <a:srgbClr val="FFFFFF"/>
        </a:solidFill>
      </dgm:spPr>
    </dgm:pt>
    <dgm:pt modelId="{154B985C-BA87-4510-A3C4-99850EFC87AB}" type="pres">
      <dgm:prSet presAssocID="{AD3045A8-AEFD-4036-8185-F880421C5452}" presName="iconRect" presStyleLbl="node1" presStyleIdx="0" presStyleCnt="3" custScaleX="213917" custScaleY="217678" custLinFactX="100000" custLinFactY="-100000" custLinFactNeighborX="160043" custLinFactNeighborY="-132057"/>
      <dgm:spPr>
        <a:blipFill>
          <a:blip xmlns:r="http://schemas.openxmlformats.org/officeDocument/2006/relationships" r:embed="rId1"/>
          <a:srcRect/>
          <a:stretch>
            <a:fillRect/>
          </a:stretch>
        </a:blipFill>
      </dgm:spPr>
    </dgm:pt>
    <dgm:pt modelId="{228A6135-5276-4BC7-91F6-D261948619FC}" type="pres">
      <dgm:prSet presAssocID="{AD3045A8-AEFD-4036-8185-F880421C5452}" presName="spaceRect" presStyleCnt="0"/>
      <dgm:spPr/>
    </dgm:pt>
    <dgm:pt modelId="{C9712285-E175-4F0F-BAC1-BE11585C7FF5}" type="pres">
      <dgm:prSet presAssocID="{AD3045A8-AEFD-4036-8185-F880421C5452}" presName="textRect" presStyleLbl="revTx" presStyleIdx="0" presStyleCnt="3" custLinFactNeighborX="-12356" custLinFactNeighborY="42459">
        <dgm:presLayoutVars>
          <dgm:chMax val="1"/>
          <dgm:chPref val="1"/>
        </dgm:presLayoutVars>
      </dgm:prSet>
      <dgm:spPr/>
    </dgm:pt>
    <dgm:pt modelId="{41756D5E-FF59-4700-A8DE-307BE70F029E}" type="pres">
      <dgm:prSet presAssocID="{2DB2EE6C-42A4-47EE-8A51-83D70CD2E96D}" presName="sibTrans" presStyleLbl="sibTrans2D1" presStyleIdx="0" presStyleCnt="0"/>
      <dgm:spPr/>
    </dgm:pt>
    <dgm:pt modelId="{7FCBFB51-3DD4-4AD1-8EEF-F2F88686D624}" type="pres">
      <dgm:prSet presAssocID="{52994704-AE92-4A6F-BB99-B89AD551A5BA}" presName="compNode" presStyleCnt="0"/>
      <dgm:spPr/>
    </dgm:pt>
    <dgm:pt modelId="{6C6A8F30-018C-463F-BF34-6EB1720B4B47}" type="pres">
      <dgm:prSet presAssocID="{52994704-AE92-4A6F-BB99-B89AD551A5BA}" presName="iconBgRect" presStyleLbl="bgShp" presStyleIdx="1" presStyleCnt="3"/>
      <dgm:spPr>
        <a:solidFill>
          <a:schemeClr val="bg1"/>
        </a:solidFill>
      </dgm:spPr>
    </dgm:pt>
    <dgm:pt modelId="{FE281477-2F09-4B0E-814E-8D40B9101919}" type="pres">
      <dgm:prSet presAssocID="{52994704-AE92-4A6F-BB99-B89AD551A5BA}" presName="iconRect" presStyleLbl="node1" presStyleIdx="1" presStyleCnt="3" custScaleX="218255" custScaleY="225099" custLinFactX="100000" custLinFactY="-100000" custLinFactNeighborX="122068" custLinFactNeighborY="-158834"/>
      <dgm:spPr>
        <a:blipFill>
          <a:blip xmlns:r="http://schemas.openxmlformats.org/officeDocument/2006/relationships" r:embed="rId2">
            <a:biLevel thresh="75000"/>
          </a:blip>
          <a:srcRect/>
          <a:stretch>
            <a:fillRect/>
          </a:stretch>
        </a:blipFill>
      </dgm:spPr>
    </dgm:pt>
    <dgm:pt modelId="{7F5F3D1D-5DAF-480F-9665-DF54A7A29C66}" type="pres">
      <dgm:prSet presAssocID="{52994704-AE92-4A6F-BB99-B89AD551A5BA}" presName="spaceRect" presStyleCnt="0"/>
      <dgm:spPr/>
    </dgm:pt>
    <dgm:pt modelId="{53F2EB65-9B3D-4379-888D-D7AF2C06DA60}" type="pres">
      <dgm:prSet presAssocID="{52994704-AE92-4A6F-BB99-B89AD551A5BA}" presName="textRect" presStyleLbl="revTx" presStyleIdx="1" presStyleCnt="3" custLinFactNeighborX="-6619" custLinFactNeighborY="42459">
        <dgm:presLayoutVars>
          <dgm:chMax val="1"/>
          <dgm:chPref val="1"/>
        </dgm:presLayoutVars>
      </dgm:prSet>
      <dgm:spPr/>
    </dgm:pt>
    <dgm:pt modelId="{481523DF-39B1-4091-9F3D-9BDDCE42C873}" type="pres">
      <dgm:prSet presAssocID="{B892AC22-24DC-458C-8310-58787E1D39F1}" presName="sibTrans" presStyleLbl="sibTrans2D1" presStyleIdx="0" presStyleCnt="0"/>
      <dgm:spPr/>
    </dgm:pt>
    <dgm:pt modelId="{79FBF921-0975-4883-AD68-EF9D48C59283}" type="pres">
      <dgm:prSet presAssocID="{E73B374A-C936-464A-AB8E-9DC671B6F335}" presName="compNode" presStyleCnt="0"/>
      <dgm:spPr/>
    </dgm:pt>
    <dgm:pt modelId="{9BB297D2-4BBE-4B51-8CD3-0DDE85D1420C}" type="pres">
      <dgm:prSet presAssocID="{E73B374A-C936-464A-AB8E-9DC671B6F335}" presName="iconBgRect" presStyleLbl="bgShp" presStyleIdx="2" presStyleCnt="3"/>
      <dgm:spPr>
        <a:solidFill>
          <a:srgbClr val="FFFFFF"/>
        </a:solidFill>
      </dgm:spPr>
    </dgm:pt>
    <dgm:pt modelId="{A49767F7-8296-4DD8-B669-51DF5B41ADC3}" type="pres">
      <dgm:prSet presAssocID="{E73B374A-C936-464A-AB8E-9DC671B6F335}" presName="iconRect" presStyleLbl="node1" presStyleIdx="2" presStyleCnt="3" custScaleX="200059" custScaleY="208777" custLinFactX="100000" custLinFactY="-100000" custLinFactNeighborX="156457" custLinFactNeighborY="-163852"/>
      <dgm:spPr>
        <a:blipFill>
          <a:blip xmlns:r="http://schemas.openxmlformats.org/officeDocument/2006/relationships" r:embed="rId3"/>
          <a:srcRect/>
          <a:stretch>
            <a:fillRect/>
          </a:stretch>
        </a:blipFill>
      </dgm:spPr>
    </dgm:pt>
    <dgm:pt modelId="{CB34B202-ABE0-495A-A5FD-3F3FED1CE672}" type="pres">
      <dgm:prSet presAssocID="{E73B374A-C936-464A-AB8E-9DC671B6F335}" presName="spaceRect" presStyleCnt="0"/>
      <dgm:spPr/>
    </dgm:pt>
    <dgm:pt modelId="{D6EE0DD5-FBA2-4D66-A95A-8FE9EEF79D74}" type="pres">
      <dgm:prSet presAssocID="{E73B374A-C936-464A-AB8E-9DC671B6F335}" presName="textRect" presStyleLbl="revTx" presStyleIdx="2" presStyleCnt="3" custLinFactNeighborX="-883" custLinFactNeighborY="44727">
        <dgm:presLayoutVars>
          <dgm:chMax val="1"/>
          <dgm:chPref val="1"/>
        </dgm:presLayoutVars>
      </dgm:prSet>
      <dgm:spPr/>
    </dgm:pt>
  </dgm:ptLst>
  <dgm:cxnLst>
    <dgm:cxn modelId="{83FA3B21-52B7-42C8-A29A-A99F9CE7D9E8}" type="presOf" srcId="{69BBC1FC-0FC6-4EDA-883B-3263247E514F}" destId="{5D6AC102-5C15-4943-9693-B18F83310E88}" srcOrd="0" destOrd="0" presId="urn:microsoft.com/office/officeart/2018/2/layout/IconCircleList"/>
    <dgm:cxn modelId="{24C8A828-5C5B-4A79-AD72-29021A0312A8}" type="presOf" srcId="{B892AC22-24DC-458C-8310-58787E1D39F1}" destId="{481523DF-39B1-4091-9F3D-9BDDCE42C873}" srcOrd="0" destOrd="0" presId="urn:microsoft.com/office/officeart/2018/2/layout/IconCircleList"/>
    <dgm:cxn modelId="{EE460538-23F7-468A-A15B-4503641FE983}" type="presOf" srcId="{AD3045A8-AEFD-4036-8185-F880421C5452}" destId="{C9712285-E175-4F0F-BAC1-BE11585C7FF5}" srcOrd="0" destOrd="0" presId="urn:microsoft.com/office/officeart/2018/2/layout/IconCircleList"/>
    <dgm:cxn modelId="{23C2CF5E-4A1C-4FEC-B398-4A40FA705F38}" srcId="{69BBC1FC-0FC6-4EDA-883B-3263247E514F}" destId="{52994704-AE92-4A6F-BB99-B89AD551A5BA}" srcOrd="1" destOrd="0" parTransId="{7AB20EA6-A7F2-4B3C-B9B7-A4090497138D}" sibTransId="{B892AC22-24DC-458C-8310-58787E1D39F1}"/>
    <dgm:cxn modelId="{8749E64B-749F-472E-A03E-C3D163503AC7}" srcId="{69BBC1FC-0FC6-4EDA-883B-3263247E514F}" destId="{AD3045A8-AEFD-4036-8185-F880421C5452}" srcOrd="0" destOrd="0" parTransId="{37F47102-EF6B-49E8-A2D4-3684016DE5DD}" sibTransId="{2DB2EE6C-42A4-47EE-8A51-83D70CD2E96D}"/>
    <dgm:cxn modelId="{4E730771-8CB5-4871-AC4A-E4983BF60CD5}" type="presOf" srcId="{2DB2EE6C-42A4-47EE-8A51-83D70CD2E96D}" destId="{41756D5E-FF59-4700-A8DE-307BE70F029E}" srcOrd="0" destOrd="0" presId="urn:microsoft.com/office/officeart/2018/2/layout/IconCircleList"/>
    <dgm:cxn modelId="{D53FE193-2DC5-4E8F-A272-5ACF57173911}" type="presOf" srcId="{52994704-AE92-4A6F-BB99-B89AD551A5BA}" destId="{53F2EB65-9B3D-4379-888D-D7AF2C06DA60}" srcOrd="0" destOrd="0" presId="urn:microsoft.com/office/officeart/2018/2/layout/IconCircleList"/>
    <dgm:cxn modelId="{B31C97B0-15E3-42D1-942C-8C0244444405}" type="presOf" srcId="{E73B374A-C936-464A-AB8E-9DC671B6F335}" destId="{D6EE0DD5-FBA2-4D66-A95A-8FE9EEF79D74}" srcOrd="0" destOrd="0" presId="urn:microsoft.com/office/officeart/2018/2/layout/IconCircleList"/>
    <dgm:cxn modelId="{8A5125B7-1A91-4738-ADAD-9B97B01CA605}" srcId="{69BBC1FC-0FC6-4EDA-883B-3263247E514F}" destId="{E73B374A-C936-464A-AB8E-9DC671B6F335}" srcOrd="2" destOrd="0" parTransId="{6011D81C-C701-4291-801A-FFC2C310B541}" sibTransId="{66E1A07C-FF64-41C1-AC70-7EFDF120CD0A}"/>
    <dgm:cxn modelId="{B234AE63-CE5C-489D-AD4F-3509599B0A1C}" type="presParOf" srcId="{5D6AC102-5C15-4943-9693-B18F83310E88}" destId="{68F45B99-BB2E-4224-9FC1-890D8174C024}" srcOrd="0" destOrd="0" presId="urn:microsoft.com/office/officeart/2018/2/layout/IconCircleList"/>
    <dgm:cxn modelId="{F2D8CEC6-0A52-435D-BC13-76F60B14B0CE}" type="presParOf" srcId="{68F45B99-BB2E-4224-9FC1-890D8174C024}" destId="{3BFA1527-DA50-4E4E-A3F6-B5BB98EDEB1C}" srcOrd="0" destOrd="0" presId="urn:microsoft.com/office/officeart/2018/2/layout/IconCircleList"/>
    <dgm:cxn modelId="{D4DCF120-5CF2-4B40-862D-CF965D785C33}" type="presParOf" srcId="{3BFA1527-DA50-4E4E-A3F6-B5BB98EDEB1C}" destId="{D99B3FB8-6165-4F94-8F3F-B9A516757981}" srcOrd="0" destOrd="0" presId="urn:microsoft.com/office/officeart/2018/2/layout/IconCircleList"/>
    <dgm:cxn modelId="{1E11E5A4-0404-4A31-BFBB-6836A83925A6}" type="presParOf" srcId="{3BFA1527-DA50-4E4E-A3F6-B5BB98EDEB1C}" destId="{154B985C-BA87-4510-A3C4-99850EFC87AB}" srcOrd="1" destOrd="0" presId="urn:microsoft.com/office/officeart/2018/2/layout/IconCircleList"/>
    <dgm:cxn modelId="{CEB01CBC-0C23-4BAC-937C-67D13D0FCB14}" type="presParOf" srcId="{3BFA1527-DA50-4E4E-A3F6-B5BB98EDEB1C}" destId="{228A6135-5276-4BC7-91F6-D261948619FC}" srcOrd="2" destOrd="0" presId="urn:microsoft.com/office/officeart/2018/2/layout/IconCircleList"/>
    <dgm:cxn modelId="{9B4D5D16-BED4-4145-B3F8-A64A76E9811C}" type="presParOf" srcId="{3BFA1527-DA50-4E4E-A3F6-B5BB98EDEB1C}" destId="{C9712285-E175-4F0F-BAC1-BE11585C7FF5}" srcOrd="3" destOrd="0" presId="urn:microsoft.com/office/officeart/2018/2/layout/IconCircleList"/>
    <dgm:cxn modelId="{D48814EE-19BA-442B-94B6-D61833404839}" type="presParOf" srcId="{68F45B99-BB2E-4224-9FC1-890D8174C024}" destId="{41756D5E-FF59-4700-A8DE-307BE70F029E}" srcOrd="1" destOrd="0" presId="urn:microsoft.com/office/officeart/2018/2/layout/IconCircleList"/>
    <dgm:cxn modelId="{FF2B8DF9-710E-4D5A-B67E-B3853DFFD607}" type="presParOf" srcId="{68F45B99-BB2E-4224-9FC1-890D8174C024}" destId="{7FCBFB51-3DD4-4AD1-8EEF-F2F88686D624}" srcOrd="2" destOrd="0" presId="urn:microsoft.com/office/officeart/2018/2/layout/IconCircleList"/>
    <dgm:cxn modelId="{7A2F7021-1C21-4A2D-8028-D4946B0BC6FC}" type="presParOf" srcId="{7FCBFB51-3DD4-4AD1-8EEF-F2F88686D624}" destId="{6C6A8F30-018C-463F-BF34-6EB1720B4B47}" srcOrd="0" destOrd="0" presId="urn:microsoft.com/office/officeart/2018/2/layout/IconCircleList"/>
    <dgm:cxn modelId="{0D34EA21-58D4-4AAC-AC7F-958E87CCE80C}" type="presParOf" srcId="{7FCBFB51-3DD4-4AD1-8EEF-F2F88686D624}" destId="{FE281477-2F09-4B0E-814E-8D40B9101919}" srcOrd="1" destOrd="0" presId="urn:microsoft.com/office/officeart/2018/2/layout/IconCircleList"/>
    <dgm:cxn modelId="{5B294DAD-C419-45B8-ABBA-5D53BBF0C651}" type="presParOf" srcId="{7FCBFB51-3DD4-4AD1-8EEF-F2F88686D624}" destId="{7F5F3D1D-5DAF-480F-9665-DF54A7A29C66}" srcOrd="2" destOrd="0" presId="urn:microsoft.com/office/officeart/2018/2/layout/IconCircleList"/>
    <dgm:cxn modelId="{DF2E43FB-9F5A-4B38-A160-B828F66EC471}" type="presParOf" srcId="{7FCBFB51-3DD4-4AD1-8EEF-F2F88686D624}" destId="{53F2EB65-9B3D-4379-888D-D7AF2C06DA60}" srcOrd="3" destOrd="0" presId="urn:microsoft.com/office/officeart/2018/2/layout/IconCircleList"/>
    <dgm:cxn modelId="{0424F350-5380-4BFA-B43B-E640CC162D9D}" type="presParOf" srcId="{68F45B99-BB2E-4224-9FC1-890D8174C024}" destId="{481523DF-39B1-4091-9F3D-9BDDCE42C873}" srcOrd="3" destOrd="0" presId="urn:microsoft.com/office/officeart/2018/2/layout/IconCircleList"/>
    <dgm:cxn modelId="{F2BF5298-9277-4F3E-B634-E3437000D28A}" type="presParOf" srcId="{68F45B99-BB2E-4224-9FC1-890D8174C024}" destId="{79FBF921-0975-4883-AD68-EF9D48C59283}" srcOrd="4" destOrd="0" presId="urn:microsoft.com/office/officeart/2018/2/layout/IconCircleList"/>
    <dgm:cxn modelId="{C03DFED2-EB54-48EF-B13F-12B235D4E41E}" type="presParOf" srcId="{79FBF921-0975-4883-AD68-EF9D48C59283}" destId="{9BB297D2-4BBE-4B51-8CD3-0DDE85D1420C}" srcOrd="0" destOrd="0" presId="urn:microsoft.com/office/officeart/2018/2/layout/IconCircleList"/>
    <dgm:cxn modelId="{465DF1AB-AAD0-47A7-88EF-DC8431538ED6}" type="presParOf" srcId="{79FBF921-0975-4883-AD68-EF9D48C59283}" destId="{A49767F7-8296-4DD8-B669-51DF5B41ADC3}" srcOrd="1" destOrd="0" presId="urn:microsoft.com/office/officeart/2018/2/layout/IconCircleList"/>
    <dgm:cxn modelId="{421E14E8-C668-4F40-AD72-63255DECE27B}" type="presParOf" srcId="{79FBF921-0975-4883-AD68-EF9D48C59283}" destId="{CB34B202-ABE0-495A-A5FD-3F3FED1CE672}" srcOrd="2" destOrd="0" presId="urn:microsoft.com/office/officeart/2018/2/layout/IconCircleList"/>
    <dgm:cxn modelId="{BB69F3BB-51B2-4B7B-81EB-53448F5B8666}" type="presParOf" srcId="{79FBF921-0975-4883-AD68-EF9D48C59283}" destId="{D6EE0DD5-FBA2-4D66-A95A-8FE9EEF79D7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835DEA-73B2-4DB2-9C38-6E35D4C3015E}"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56086196-CC71-4592-8412-AE4450F8B61E}">
      <dgm:prSet custT="1"/>
      <dgm:spPr>
        <a:solidFill>
          <a:srgbClr val="0F9ED5"/>
        </a:solidFill>
      </dgm:spPr>
      <dgm:t>
        <a:bodyPr/>
        <a:lstStyle/>
        <a:p>
          <a:r>
            <a:rPr lang="en-US" sz="1600" b="1">
              <a:latin typeface="ADLaM Display" panose="02010000000000000000" pitchFamily="2" charset="0"/>
              <a:ea typeface="ADLaM Display" panose="02010000000000000000" pitchFamily="2" charset="0"/>
              <a:cs typeface="ADLaM Display" panose="02010000000000000000" pitchFamily="2" charset="0"/>
            </a:rPr>
            <a:t>1. Why AI for Image Classification?</a:t>
          </a:r>
          <a:endParaRPr lang="en-US" sz="1600" b="0">
            <a:latin typeface="ADLaM Display" panose="02010000000000000000" pitchFamily="2" charset="0"/>
            <a:ea typeface="ADLaM Display" panose="02010000000000000000" pitchFamily="2" charset="0"/>
            <a:cs typeface="ADLaM Display" panose="02010000000000000000" pitchFamily="2" charset="0"/>
          </a:endParaRPr>
        </a:p>
      </dgm:t>
    </dgm:pt>
    <dgm:pt modelId="{2FFCE38B-35CC-4791-84BA-3A4F72828F48}" type="parTrans" cxnId="{F2E284A5-C6D2-4486-921A-915D241E397C}">
      <dgm:prSet/>
      <dgm:spPr/>
      <dgm:t>
        <a:bodyPr/>
        <a:lstStyle/>
        <a:p>
          <a:endParaRPr lang="en-US"/>
        </a:p>
      </dgm:t>
    </dgm:pt>
    <dgm:pt modelId="{3CE9CCA5-3509-4FDA-97D4-0D64089CBCA6}" type="sibTrans" cxnId="{F2E284A5-C6D2-4486-921A-915D241E397C}">
      <dgm:prSet/>
      <dgm:spPr/>
      <dgm:t>
        <a:bodyPr/>
        <a:lstStyle/>
        <a:p>
          <a:endParaRPr lang="en-US"/>
        </a:p>
      </dgm:t>
    </dgm:pt>
    <dgm:pt modelId="{65E710FA-A40F-4412-AAEF-45FFF3F7D745}">
      <dgm:prSet custT="1"/>
      <dgm:spPr>
        <a:ln>
          <a:solidFill>
            <a:srgbClr val="0F9CD2"/>
          </a:solidFill>
        </a:ln>
      </dgm:spPr>
      <dgm:t>
        <a:bodyPr/>
        <a:lstStyle/>
        <a:p>
          <a:pPr>
            <a:lnSpc>
              <a:spcPct val="100000"/>
            </a:lnSpc>
            <a:buNone/>
          </a:pPr>
          <a:r>
            <a:rPr lang="en-US" sz="1600" b="0"/>
            <a:t>Imagine a doctor diagnosing a</a:t>
          </a:r>
        </a:p>
      </dgm:t>
    </dgm:pt>
    <dgm:pt modelId="{2E0D3873-D989-4CE0-9A4B-165F04E2D87F}" type="sibTrans" cxnId="{A0996D8A-8497-4AEE-BB10-35B0553145F4}">
      <dgm:prSet/>
      <dgm:spPr/>
      <dgm:t>
        <a:bodyPr/>
        <a:lstStyle/>
        <a:p>
          <a:endParaRPr lang="en-US"/>
        </a:p>
      </dgm:t>
    </dgm:pt>
    <dgm:pt modelId="{7DE64316-F3AB-4B99-928F-7682D8C9AAA9}" type="parTrans" cxnId="{A0996D8A-8497-4AEE-BB10-35B0553145F4}">
      <dgm:prSet/>
      <dgm:spPr/>
      <dgm:t>
        <a:bodyPr/>
        <a:lstStyle/>
        <a:p>
          <a:endParaRPr lang="en-US"/>
        </a:p>
      </dgm:t>
    </dgm:pt>
    <dgm:pt modelId="{4E01B12F-D7ED-420D-A0F6-3DBBB2C18D99}">
      <dgm:prSet custT="1"/>
      <dgm:spPr>
        <a:ln>
          <a:solidFill>
            <a:srgbClr val="0F9CD2"/>
          </a:solidFill>
        </a:ln>
      </dgm:spPr>
      <dgm:t>
        <a:bodyPr/>
        <a:lstStyle/>
        <a:p>
          <a:pPr>
            <a:lnSpc>
              <a:spcPct val="100000"/>
            </a:lnSpc>
            <a:buNone/>
          </a:pPr>
          <a:r>
            <a:rPr lang="en-US" sz="1600" b="0"/>
            <a:t>disease from an X-ray, a self-driving</a:t>
          </a:r>
        </a:p>
      </dgm:t>
    </dgm:pt>
    <dgm:pt modelId="{04489BEA-70BD-41F9-84E3-BBD59DE12B13}" type="parTrans" cxnId="{20AA81DF-8C63-4802-8F76-595DAB740272}">
      <dgm:prSet/>
      <dgm:spPr/>
      <dgm:t>
        <a:bodyPr/>
        <a:lstStyle/>
        <a:p>
          <a:endParaRPr lang="en-US"/>
        </a:p>
      </dgm:t>
    </dgm:pt>
    <dgm:pt modelId="{13AB3681-A55C-46A1-B497-59F3118D9A71}" type="sibTrans" cxnId="{20AA81DF-8C63-4802-8F76-595DAB740272}">
      <dgm:prSet/>
      <dgm:spPr/>
      <dgm:t>
        <a:bodyPr/>
        <a:lstStyle/>
        <a:p>
          <a:endParaRPr lang="en-US"/>
        </a:p>
      </dgm:t>
    </dgm:pt>
    <dgm:pt modelId="{A8610143-6865-46F9-8EA9-D68C412508F9}">
      <dgm:prSet custT="1"/>
      <dgm:spPr>
        <a:ln>
          <a:solidFill>
            <a:srgbClr val="0F9CD2"/>
          </a:solidFill>
        </a:ln>
      </dgm:spPr>
      <dgm:t>
        <a:bodyPr/>
        <a:lstStyle/>
        <a:p>
          <a:pPr>
            <a:lnSpc>
              <a:spcPct val="100000"/>
            </a:lnSpc>
            <a:buNone/>
          </a:pPr>
          <a:r>
            <a:rPr lang="en-US" sz="1600" b="0"/>
            <a:t>car recognizing traffic signs, or</a:t>
          </a:r>
        </a:p>
      </dgm:t>
    </dgm:pt>
    <dgm:pt modelId="{2A428577-598E-4E3B-9B37-982CD17814DD}" type="parTrans" cxnId="{5353E98E-6AD7-477F-A5AD-EB56407E5888}">
      <dgm:prSet/>
      <dgm:spPr/>
      <dgm:t>
        <a:bodyPr/>
        <a:lstStyle/>
        <a:p>
          <a:endParaRPr lang="en-US"/>
        </a:p>
      </dgm:t>
    </dgm:pt>
    <dgm:pt modelId="{99E0632E-F349-46AC-B92D-E6F8AED1AA18}" type="sibTrans" cxnId="{5353E98E-6AD7-477F-A5AD-EB56407E5888}">
      <dgm:prSet/>
      <dgm:spPr/>
      <dgm:t>
        <a:bodyPr/>
        <a:lstStyle/>
        <a:p>
          <a:endParaRPr lang="en-US"/>
        </a:p>
      </dgm:t>
    </dgm:pt>
    <dgm:pt modelId="{BF23B1BC-461A-41F3-8941-C8EB02927DB1}">
      <dgm:prSet custT="1"/>
      <dgm:spPr>
        <a:ln>
          <a:solidFill>
            <a:srgbClr val="0F9CD2"/>
          </a:solidFill>
        </a:ln>
      </dgm:spPr>
      <dgm:t>
        <a:bodyPr/>
        <a:lstStyle/>
        <a:p>
          <a:pPr>
            <a:lnSpc>
              <a:spcPct val="100000"/>
            </a:lnSpc>
            <a:buNone/>
          </a:pPr>
          <a:r>
            <a:rPr lang="en-US" sz="1600" b="0"/>
            <a:t>geologists classifying rocks to identify</a:t>
          </a:r>
        </a:p>
      </dgm:t>
    </dgm:pt>
    <dgm:pt modelId="{818DD9D3-A433-4C2F-8750-24D72E9BD00B}" type="parTrans" cxnId="{49ADEC13-187B-4EDA-9B99-F5C27246DAA2}">
      <dgm:prSet/>
      <dgm:spPr/>
      <dgm:t>
        <a:bodyPr/>
        <a:lstStyle/>
        <a:p>
          <a:endParaRPr lang="en-US"/>
        </a:p>
      </dgm:t>
    </dgm:pt>
    <dgm:pt modelId="{B60ED0E5-E45F-4601-A97A-1A3C30035406}" type="sibTrans" cxnId="{49ADEC13-187B-4EDA-9B99-F5C27246DAA2}">
      <dgm:prSet/>
      <dgm:spPr/>
      <dgm:t>
        <a:bodyPr/>
        <a:lstStyle/>
        <a:p>
          <a:endParaRPr lang="en-US"/>
        </a:p>
      </dgm:t>
    </dgm:pt>
    <dgm:pt modelId="{04C995D4-28AB-4297-97AE-8FB94334FCC3}">
      <dgm:prSet custT="1"/>
      <dgm:spPr>
        <a:ln>
          <a:solidFill>
            <a:srgbClr val="0F9CD2"/>
          </a:solidFill>
        </a:ln>
      </dgm:spPr>
      <dgm:t>
        <a:bodyPr/>
        <a:lstStyle/>
        <a:p>
          <a:pPr>
            <a:lnSpc>
              <a:spcPct val="100000"/>
            </a:lnSpc>
            <a:buNone/>
          </a:pPr>
          <a:r>
            <a:rPr lang="en-US" sz="1600" b="0"/>
            <a:t>valuable minerals. Image</a:t>
          </a:r>
        </a:p>
      </dgm:t>
    </dgm:pt>
    <dgm:pt modelId="{FE8FFFDD-DE77-4F03-A9A5-E915E7436B91}" type="parTrans" cxnId="{014EBA56-D543-4F1C-816F-5BB7325C458B}">
      <dgm:prSet/>
      <dgm:spPr/>
      <dgm:t>
        <a:bodyPr/>
        <a:lstStyle/>
        <a:p>
          <a:endParaRPr lang="en-US"/>
        </a:p>
      </dgm:t>
    </dgm:pt>
    <dgm:pt modelId="{880FC729-0CAB-4CD8-9390-1B73F8096C63}" type="sibTrans" cxnId="{014EBA56-D543-4F1C-816F-5BB7325C458B}">
      <dgm:prSet/>
      <dgm:spPr/>
      <dgm:t>
        <a:bodyPr/>
        <a:lstStyle/>
        <a:p>
          <a:endParaRPr lang="en-US"/>
        </a:p>
      </dgm:t>
    </dgm:pt>
    <dgm:pt modelId="{A9B4F5D8-7915-42CC-BC86-C7CD0EFC7888}">
      <dgm:prSet custT="1"/>
      <dgm:spPr>
        <a:ln>
          <a:solidFill>
            <a:srgbClr val="0F9CD2"/>
          </a:solidFill>
        </a:ln>
      </dgm:spPr>
      <dgm:t>
        <a:bodyPr/>
        <a:lstStyle/>
        <a:p>
          <a:pPr>
            <a:lnSpc>
              <a:spcPct val="100000"/>
            </a:lnSpc>
            <a:buNone/>
          </a:pPr>
          <a:r>
            <a:rPr lang="en-US" sz="1600" b="0"/>
            <a:t>classification makes all of this</a:t>
          </a:r>
        </a:p>
      </dgm:t>
    </dgm:pt>
    <dgm:pt modelId="{7A519FB8-4D15-4AB4-B106-0C4BD9C8986C}" type="parTrans" cxnId="{EA482366-EB3C-4403-9270-74126501CF40}">
      <dgm:prSet/>
      <dgm:spPr/>
      <dgm:t>
        <a:bodyPr/>
        <a:lstStyle/>
        <a:p>
          <a:endParaRPr lang="en-US"/>
        </a:p>
      </dgm:t>
    </dgm:pt>
    <dgm:pt modelId="{3577F527-DA3A-4EF6-9F06-2085E5BF9C36}" type="sibTrans" cxnId="{EA482366-EB3C-4403-9270-74126501CF40}">
      <dgm:prSet/>
      <dgm:spPr/>
      <dgm:t>
        <a:bodyPr/>
        <a:lstStyle/>
        <a:p>
          <a:endParaRPr lang="en-US"/>
        </a:p>
      </dgm:t>
    </dgm:pt>
    <dgm:pt modelId="{552CF1AD-7885-44DC-89DC-0803BFD73533}">
      <dgm:prSet custT="1"/>
      <dgm:spPr>
        <a:ln>
          <a:solidFill>
            <a:srgbClr val="0F9CD2"/>
          </a:solidFill>
        </a:ln>
      </dgm:spPr>
      <dgm:t>
        <a:bodyPr/>
        <a:lstStyle/>
        <a:p>
          <a:pPr>
            <a:lnSpc>
              <a:spcPct val="100000"/>
            </a:lnSpc>
            <a:buNone/>
          </a:pPr>
          <a:r>
            <a:rPr lang="en-US" sz="1600" b="0"/>
            <a:t>possible! It’s the brain that turns</a:t>
          </a:r>
        </a:p>
      </dgm:t>
    </dgm:pt>
    <dgm:pt modelId="{C6AE8557-7B51-425B-AA2C-3C064FC817CF}" type="parTrans" cxnId="{C3ACDAEC-65D2-4DE1-A2CD-61526F30F6F4}">
      <dgm:prSet/>
      <dgm:spPr/>
      <dgm:t>
        <a:bodyPr/>
        <a:lstStyle/>
        <a:p>
          <a:endParaRPr lang="en-US"/>
        </a:p>
      </dgm:t>
    </dgm:pt>
    <dgm:pt modelId="{25231274-2E33-441C-95E7-FC9CDFEC4F9A}" type="sibTrans" cxnId="{C3ACDAEC-65D2-4DE1-A2CD-61526F30F6F4}">
      <dgm:prSet/>
      <dgm:spPr/>
      <dgm:t>
        <a:bodyPr/>
        <a:lstStyle/>
        <a:p>
          <a:endParaRPr lang="en-US"/>
        </a:p>
      </dgm:t>
    </dgm:pt>
    <dgm:pt modelId="{AA2D6296-E00F-46F8-A427-258154191F96}">
      <dgm:prSet custT="1"/>
      <dgm:spPr>
        <a:ln>
          <a:solidFill>
            <a:srgbClr val="0F9CD2"/>
          </a:solidFill>
        </a:ln>
      </dgm:spPr>
      <dgm:t>
        <a:bodyPr/>
        <a:lstStyle/>
        <a:p>
          <a:pPr>
            <a:lnSpc>
              <a:spcPct val="100000"/>
            </a:lnSpc>
            <a:buNone/>
          </a:pPr>
          <a:r>
            <a:rPr lang="en-US" sz="1600" b="0"/>
            <a:t>images into smart decisions,</a:t>
          </a:r>
        </a:p>
      </dgm:t>
    </dgm:pt>
    <dgm:pt modelId="{36771932-21AA-490C-9126-DF3B78C1300F}" type="parTrans" cxnId="{399B213E-A4A5-4E8A-8301-C8DEA18051F3}">
      <dgm:prSet/>
      <dgm:spPr/>
      <dgm:t>
        <a:bodyPr/>
        <a:lstStyle/>
        <a:p>
          <a:endParaRPr lang="en-US"/>
        </a:p>
      </dgm:t>
    </dgm:pt>
    <dgm:pt modelId="{1C378088-0DD8-411E-B2FA-A2E81073E39D}" type="sibTrans" cxnId="{399B213E-A4A5-4E8A-8301-C8DEA18051F3}">
      <dgm:prSet/>
      <dgm:spPr/>
      <dgm:t>
        <a:bodyPr/>
        <a:lstStyle/>
        <a:p>
          <a:endParaRPr lang="en-US"/>
        </a:p>
      </dgm:t>
    </dgm:pt>
    <dgm:pt modelId="{183F963F-98E2-419B-A0A6-21D4C27E8C66}">
      <dgm:prSet custT="1"/>
      <dgm:spPr>
        <a:ln>
          <a:solidFill>
            <a:srgbClr val="0F9CD2"/>
          </a:solidFill>
        </a:ln>
      </dgm:spPr>
      <dgm:t>
        <a:bodyPr/>
        <a:lstStyle/>
        <a:p>
          <a:pPr>
            <a:lnSpc>
              <a:spcPct val="100000"/>
            </a:lnSpc>
            <a:buNone/>
          </a:pPr>
          <a:r>
            <a:rPr lang="en-US" sz="1600" b="0"/>
            <a:t>transforming our lives every day.</a:t>
          </a:r>
        </a:p>
      </dgm:t>
    </dgm:pt>
    <dgm:pt modelId="{7B5992F8-107C-4DF9-BDEB-FE37BEE5394C}" type="parTrans" cxnId="{CAEA4AE4-8831-4483-B4B5-41CE3BEA16C6}">
      <dgm:prSet/>
      <dgm:spPr/>
      <dgm:t>
        <a:bodyPr/>
        <a:lstStyle/>
        <a:p>
          <a:endParaRPr lang="en-US"/>
        </a:p>
      </dgm:t>
    </dgm:pt>
    <dgm:pt modelId="{3BAAE686-FB7E-4B48-BB4B-B565ABE9763E}" type="sibTrans" cxnId="{CAEA4AE4-8831-4483-B4B5-41CE3BEA16C6}">
      <dgm:prSet/>
      <dgm:spPr/>
      <dgm:t>
        <a:bodyPr/>
        <a:lstStyle/>
        <a:p>
          <a:endParaRPr lang="en-US"/>
        </a:p>
      </dgm:t>
    </dgm:pt>
    <dgm:pt modelId="{FAAD2355-FF13-4CE6-AE68-E051B68A5C39}" type="pres">
      <dgm:prSet presAssocID="{D5835DEA-73B2-4DB2-9C38-6E35D4C3015E}" presName="linear" presStyleCnt="0">
        <dgm:presLayoutVars>
          <dgm:dir/>
          <dgm:animLvl val="lvl"/>
          <dgm:resizeHandles val="exact"/>
        </dgm:presLayoutVars>
      </dgm:prSet>
      <dgm:spPr/>
    </dgm:pt>
    <dgm:pt modelId="{4FDEC2C7-A715-4D5D-90A0-ECC1E6E52BE0}" type="pres">
      <dgm:prSet presAssocID="{56086196-CC71-4592-8412-AE4450F8B61E}" presName="parentLin" presStyleCnt="0"/>
      <dgm:spPr/>
    </dgm:pt>
    <dgm:pt modelId="{8B771F3D-87FF-4B61-9857-9CFFA120E629}" type="pres">
      <dgm:prSet presAssocID="{56086196-CC71-4592-8412-AE4450F8B61E}" presName="parentLeftMargin" presStyleLbl="node1" presStyleIdx="0" presStyleCnt="1"/>
      <dgm:spPr/>
    </dgm:pt>
    <dgm:pt modelId="{70BE29B2-A4D0-4038-A1B9-DD28BA0476CC}" type="pres">
      <dgm:prSet presAssocID="{56086196-CC71-4592-8412-AE4450F8B61E}" presName="parentText" presStyleLbl="node1" presStyleIdx="0" presStyleCnt="1" custScaleY="536415" custLinFactY="-45579" custLinFactNeighborX="-60861" custLinFactNeighborY="-100000">
        <dgm:presLayoutVars>
          <dgm:chMax val="0"/>
          <dgm:bulletEnabled val="1"/>
        </dgm:presLayoutVars>
      </dgm:prSet>
      <dgm:spPr/>
    </dgm:pt>
    <dgm:pt modelId="{D6298E8F-F04D-495A-8B29-5522EFA6CCD5}" type="pres">
      <dgm:prSet presAssocID="{56086196-CC71-4592-8412-AE4450F8B61E}" presName="negativeSpace" presStyleCnt="0"/>
      <dgm:spPr/>
    </dgm:pt>
    <dgm:pt modelId="{BC687F37-B7C7-4D9E-B304-6D206637205C}" type="pres">
      <dgm:prSet presAssocID="{56086196-CC71-4592-8412-AE4450F8B61E}" presName="childText" presStyleLbl="conFgAcc1" presStyleIdx="0" presStyleCnt="1" custScaleY="1419231" custLinFactNeighborX="-1332" custLinFactNeighborY="71091">
        <dgm:presLayoutVars>
          <dgm:bulletEnabled val="1"/>
        </dgm:presLayoutVars>
      </dgm:prSet>
      <dgm:spPr/>
    </dgm:pt>
  </dgm:ptLst>
  <dgm:cxnLst>
    <dgm:cxn modelId="{49ADEC13-187B-4EDA-9B99-F5C27246DAA2}" srcId="{56086196-CC71-4592-8412-AE4450F8B61E}" destId="{BF23B1BC-461A-41F3-8941-C8EB02927DB1}" srcOrd="3" destOrd="0" parTransId="{818DD9D3-A433-4C2F-8750-24D72E9BD00B}" sibTransId="{B60ED0E5-E45F-4601-A97A-1A3C30035406}"/>
    <dgm:cxn modelId="{27E78633-578C-48AA-9B20-54412A5ED0DB}" type="presOf" srcId="{65E710FA-A40F-4412-AAEF-45FFF3F7D745}" destId="{BC687F37-B7C7-4D9E-B304-6D206637205C}" srcOrd="0" destOrd="0" presId="urn:microsoft.com/office/officeart/2005/8/layout/list1"/>
    <dgm:cxn modelId="{399B213E-A4A5-4E8A-8301-C8DEA18051F3}" srcId="{56086196-CC71-4592-8412-AE4450F8B61E}" destId="{AA2D6296-E00F-46F8-A427-258154191F96}" srcOrd="7" destOrd="0" parTransId="{36771932-21AA-490C-9126-DF3B78C1300F}" sibTransId="{1C378088-0DD8-411E-B2FA-A2E81073E39D}"/>
    <dgm:cxn modelId="{D2D6433E-BB73-416A-A504-5A8597A0D356}" type="presOf" srcId="{BF23B1BC-461A-41F3-8941-C8EB02927DB1}" destId="{BC687F37-B7C7-4D9E-B304-6D206637205C}" srcOrd="0" destOrd="3" presId="urn:microsoft.com/office/officeart/2005/8/layout/list1"/>
    <dgm:cxn modelId="{EA482366-EB3C-4403-9270-74126501CF40}" srcId="{56086196-CC71-4592-8412-AE4450F8B61E}" destId="{A9B4F5D8-7915-42CC-BC86-C7CD0EFC7888}" srcOrd="5" destOrd="0" parTransId="{7A519FB8-4D15-4AB4-B106-0C4BD9C8986C}" sibTransId="{3577F527-DA3A-4EF6-9F06-2085E5BF9C36}"/>
    <dgm:cxn modelId="{A2A7D269-7D76-4E9D-B28F-BAFF412B15C1}" type="presOf" srcId="{56086196-CC71-4592-8412-AE4450F8B61E}" destId="{70BE29B2-A4D0-4038-A1B9-DD28BA0476CC}" srcOrd="1" destOrd="0" presId="urn:microsoft.com/office/officeart/2005/8/layout/list1"/>
    <dgm:cxn modelId="{A0267374-D022-4648-82DA-0247573E5F83}" type="presOf" srcId="{56086196-CC71-4592-8412-AE4450F8B61E}" destId="{8B771F3D-87FF-4B61-9857-9CFFA120E629}" srcOrd="0" destOrd="0" presId="urn:microsoft.com/office/officeart/2005/8/layout/list1"/>
    <dgm:cxn modelId="{014EBA56-D543-4F1C-816F-5BB7325C458B}" srcId="{56086196-CC71-4592-8412-AE4450F8B61E}" destId="{04C995D4-28AB-4297-97AE-8FB94334FCC3}" srcOrd="4" destOrd="0" parTransId="{FE8FFFDD-DE77-4F03-A9A5-E915E7436B91}" sibTransId="{880FC729-0CAB-4CD8-9390-1B73F8096C63}"/>
    <dgm:cxn modelId="{E375D179-FB98-4A03-8679-66FE421D343D}" type="presOf" srcId="{183F963F-98E2-419B-A0A6-21D4C27E8C66}" destId="{BC687F37-B7C7-4D9E-B304-6D206637205C}" srcOrd="0" destOrd="8" presId="urn:microsoft.com/office/officeart/2005/8/layout/list1"/>
    <dgm:cxn modelId="{4BE72383-E32F-4F5A-974C-948C9A593239}" type="presOf" srcId="{04C995D4-28AB-4297-97AE-8FB94334FCC3}" destId="{BC687F37-B7C7-4D9E-B304-6D206637205C}" srcOrd="0" destOrd="4" presId="urn:microsoft.com/office/officeart/2005/8/layout/list1"/>
    <dgm:cxn modelId="{A0996D8A-8497-4AEE-BB10-35B0553145F4}" srcId="{56086196-CC71-4592-8412-AE4450F8B61E}" destId="{65E710FA-A40F-4412-AAEF-45FFF3F7D745}" srcOrd="0" destOrd="0" parTransId="{7DE64316-F3AB-4B99-928F-7682D8C9AAA9}" sibTransId="{2E0D3873-D989-4CE0-9A4B-165F04E2D87F}"/>
    <dgm:cxn modelId="{5353E98E-6AD7-477F-A5AD-EB56407E5888}" srcId="{56086196-CC71-4592-8412-AE4450F8B61E}" destId="{A8610143-6865-46F9-8EA9-D68C412508F9}" srcOrd="2" destOrd="0" parTransId="{2A428577-598E-4E3B-9B37-982CD17814DD}" sibTransId="{99E0632E-F349-46AC-B92D-E6F8AED1AA18}"/>
    <dgm:cxn modelId="{F2E284A5-C6D2-4486-921A-915D241E397C}" srcId="{D5835DEA-73B2-4DB2-9C38-6E35D4C3015E}" destId="{56086196-CC71-4592-8412-AE4450F8B61E}" srcOrd="0" destOrd="0" parTransId="{2FFCE38B-35CC-4791-84BA-3A4F72828F48}" sibTransId="{3CE9CCA5-3509-4FDA-97D4-0D64089CBCA6}"/>
    <dgm:cxn modelId="{32D07AA9-A18F-4BB0-8DC6-4F82994555B5}" type="presOf" srcId="{AA2D6296-E00F-46F8-A427-258154191F96}" destId="{BC687F37-B7C7-4D9E-B304-6D206637205C}" srcOrd="0" destOrd="7" presId="urn:microsoft.com/office/officeart/2005/8/layout/list1"/>
    <dgm:cxn modelId="{3818ACB1-EDF5-4E91-AD30-137E8706F832}" type="presOf" srcId="{A8610143-6865-46F9-8EA9-D68C412508F9}" destId="{BC687F37-B7C7-4D9E-B304-6D206637205C}" srcOrd="0" destOrd="2" presId="urn:microsoft.com/office/officeart/2005/8/layout/list1"/>
    <dgm:cxn modelId="{49A356B3-8DF7-4937-8FD6-13F5EA95954F}" type="presOf" srcId="{552CF1AD-7885-44DC-89DC-0803BFD73533}" destId="{BC687F37-B7C7-4D9E-B304-6D206637205C}" srcOrd="0" destOrd="6" presId="urn:microsoft.com/office/officeart/2005/8/layout/list1"/>
    <dgm:cxn modelId="{B5712EDA-6FF1-4714-B107-C59B44BBD7AA}" type="presOf" srcId="{D5835DEA-73B2-4DB2-9C38-6E35D4C3015E}" destId="{FAAD2355-FF13-4CE6-AE68-E051B68A5C39}" srcOrd="0" destOrd="0" presId="urn:microsoft.com/office/officeart/2005/8/layout/list1"/>
    <dgm:cxn modelId="{B78CD3DB-600B-4DB5-9F1A-121C41FC3AC0}" type="presOf" srcId="{A9B4F5D8-7915-42CC-BC86-C7CD0EFC7888}" destId="{BC687F37-B7C7-4D9E-B304-6D206637205C}" srcOrd="0" destOrd="5" presId="urn:microsoft.com/office/officeart/2005/8/layout/list1"/>
    <dgm:cxn modelId="{20AA81DF-8C63-4802-8F76-595DAB740272}" srcId="{56086196-CC71-4592-8412-AE4450F8B61E}" destId="{4E01B12F-D7ED-420D-A0F6-3DBBB2C18D99}" srcOrd="1" destOrd="0" parTransId="{04489BEA-70BD-41F9-84E3-BBD59DE12B13}" sibTransId="{13AB3681-A55C-46A1-B497-59F3118D9A71}"/>
    <dgm:cxn modelId="{335248E1-618B-4AEB-93A2-E24CD9E2D635}" type="presOf" srcId="{4E01B12F-D7ED-420D-A0F6-3DBBB2C18D99}" destId="{BC687F37-B7C7-4D9E-B304-6D206637205C}" srcOrd="0" destOrd="1" presId="urn:microsoft.com/office/officeart/2005/8/layout/list1"/>
    <dgm:cxn modelId="{CAEA4AE4-8831-4483-B4B5-41CE3BEA16C6}" srcId="{56086196-CC71-4592-8412-AE4450F8B61E}" destId="{183F963F-98E2-419B-A0A6-21D4C27E8C66}" srcOrd="8" destOrd="0" parTransId="{7B5992F8-107C-4DF9-BDEB-FE37BEE5394C}" sibTransId="{3BAAE686-FB7E-4B48-BB4B-B565ABE9763E}"/>
    <dgm:cxn modelId="{C3ACDAEC-65D2-4DE1-A2CD-61526F30F6F4}" srcId="{56086196-CC71-4592-8412-AE4450F8B61E}" destId="{552CF1AD-7885-44DC-89DC-0803BFD73533}" srcOrd="6" destOrd="0" parTransId="{C6AE8557-7B51-425B-AA2C-3C064FC817CF}" sibTransId="{25231274-2E33-441C-95E7-FC9CDFEC4F9A}"/>
    <dgm:cxn modelId="{FE9A6724-41E1-4D79-B6E8-6C07E2C75C19}" type="presParOf" srcId="{FAAD2355-FF13-4CE6-AE68-E051B68A5C39}" destId="{4FDEC2C7-A715-4D5D-90A0-ECC1E6E52BE0}" srcOrd="0" destOrd="0" presId="urn:microsoft.com/office/officeart/2005/8/layout/list1"/>
    <dgm:cxn modelId="{5D38A4AD-F414-4F58-825D-097E157474EF}" type="presParOf" srcId="{4FDEC2C7-A715-4D5D-90A0-ECC1E6E52BE0}" destId="{8B771F3D-87FF-4B61-9857-9CFFA120E629}" srcOrd="0" destOrd="0" presId="urn:microsoft.com/office/officeart/2005/8/layout/list1"/>
    <dgm:cxn modelId="{BE1B535C-AB41-4E10-A4A8-BFEFBB39D3AE}" type="presParOf" srcId="{4FDEC2C7-A715-4D5D-90A0-ECC1E6E52BE0}" destId="{70BE29B2-A4D0-4038-A1B9-DD28BA0476CC}" srcOrd="1" destOrd="0" presId="urn:microsoft.com/office/officeart/2005/8/layout/list1"/>
    <dgm:cxn modelId="{F83DE1CA-9AD9-4775-864D-72846D834480}" type="presParOf" srcId="{FAAD2355-FF13-4CE6-AE68-E051B68A5C39}" destId="{D6298E8F-F04D-495A-8B29-5522EFA6CCD5}" srcOrd="1" destOrd="0" presId="urn:microsoft.com/office/officeart/2005/8/layout/list1"/>
    <dgm:cxn modelId="{38023017-79B6-48B1-A36F-251F6745EB43}" type="presParOf" srcId="{FAAD2355-FF13-4CE6-AE68-E051B68A5C39}" destId="{BC687F37-B7C7-4D9E-B304-6D206637205C}" srcOrd="2" destOrd="0" presId="urn:microsoft.com/office/officeart/2005/8/layout/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5835DEA-73B2-4DB2-9C38-6E35D4C3015E}" type="doc">
      <dgm:prSet loTypeId="urn:microsoft.com/office/officeart/2005/8/layout/hierarchy3" loCatId="list" qsTypeId="urn:microsoft.com/office/officeart/2005/8/quickstyle/3d1" qsCatId="3D" csTypeId="urn:microsoft.com/office/officeart/2018/5/colors/Iconchunking_neutralbg_accent4_2" csCatId="accent4" phldr="1"/>
      <dgm:spPr/>
      <dgm:t>
        <a:bodyPr/>
        <a:lstStyle/>
        <a:p>
          <a:endParaRPr lang="en-US"/>
        </a:p>
      </dgm:t>
    </dgm:pt>
    <dgm:pt modelId="{56086196-CC71-4592-8412-AE4450F8B61E}">
      <dgm:prSet/>
      <dgm:spPr/>
      <dgm:t>
        <a:bodyPr/>
        <a:lstStyle/>
        <a:p>
          <a:r>
            <a:rPr lang="en-US" b="1">
              <a:effectLst/>
              <a:latin typeface="ADLaM Display" panose="02010000000000000000" pitchFamily="2" charset="0"/>
              <a:ea typeface="ADLaM Display" panose="02010000000000000000" pitchFamily="2" charset="0"/>
              <a:cs typeface="ADLaM Display" panose="02010000000000000000" pitchFamily="2" charset="0"/>
            </a:rPr>
            <a:t>2. Role of Deep Learning in Image Classification</a:t>
          </a:r>
          <a:endParaRPr lang="en-US" b="0">
            <a:latin typeface="ADLaM Display" panose="02010000000000000000" pitchFamily="2" charset="0"/>
            <a:ea typeface="ADLaM Display" panose="02010000000000000000" pitchFamily="2" charset="0"/>
            <a:cs typeface="ADLaM Display" panose="02010000000000000000" pitchFamily="2" charset="0"/>
          </a:endParaRPr>
        </a:p>
      </dgm:t>
    </dgm:pt>
    <dgm:pt modelId="{2FFCE38B-35CC-4791-84BA-3A4F72828F48}" type="parTrans" cxnId="{F2E284A5-C6D2-4486-921A-915D241E397C}">
      <dgm:prSet/>
      <dgm:spPr/>
      <dgm:t>
        <a:bodyPr/>
        <a:lstStyle/>
        <a:p>
          <a:endParaRPr lang="en-US"/>
        </a:p>
      </dgm:t>
    </dgm:pt>
    <dgm:pt modelId="{3CE9CCA5-3509-4FDA-97D4-0D64089CBCA6}" type="sibTrans" cxnId="{F2E284A5-C6D2-4486-921A-915D241E397C}">
      <dgm:prSet/>
      <dgm:spPr/>
      <dgm:t>
        <a:bodyPr/>
        <a:lstStyle/>
        <a:p>
          <a:endParaRPr lang="en-US"/>
        </a:p>
      </dgm:t>
    </dgm:pt>
    <dgm:pt modelId="{A7B8272A-68E2-4EA7-91EB-856518CA9EEB}">
      <dgm:prSet custT="1"/>
      <dgm:spPr/>
      <dgm:t>
        <a:bodyPr anchor="t"/>
        <a:lstStyle/>
        <a:p>
          <a:pPr algn="l" rtl="1">
            <a:lnSpc>
              <a:spcPct val="100000"/>
            </a:lnSpc>
            <a:buFont typeface="Arial" panose="020B0604020202020204" pitchFamily="34" charset="0"/>
            <a:buChar char="•"/>
          </a:pPr>
          <a:r>
            <a:rPr lang="en-US" sz="2000" b="1">
              <a:effectLst/>
              <a:latin typeface="Aptos" panose="020B0004020202020204" pitchFamily="34" charset="0"/>
              <a:ea typeface="Aptos" panose="020B0004020202020204" pitchFamily="34" charset="0"/>
              <a:cs typeface="Arial" panose="020B0604020202020204" pitchFamily="34" charset="0"/>
            </a:rPr>
            <a:t>Convolutional Neural Networks (CNNs)</a:t>
          </a:r>
          <a:r>
            <a:rPr lang="en-US" sz="2000">
              <a:effectLst/>
              <a:latin typeface="Aptos" panose="020B0004020202020204" pitchFamily="34" charset="0"/>
              <a:ea typeface="Aptos" panose="020B0004020202020204" pitchFamily="34" charset="0"/>
              <a:cs typeface="Arial" panose="020B0604020202020204" pitchFamily="34" charset="0"/>
            </a:rPr>
            <a:t> are widely used in image classification because they can:</a:t>
          </a:r>
          <a:br>
            <a:rPr lang="ar-EG" sz="1600">
              <a:effectLst/>
              <a:latin typeface="Aptos" panose="020B0004020202020204" pitchFamily="34" charset="0"/>
              <a:ea typeface="Aptos" panose="020B0004020202020204" pitchFamily="34" charset="0"/>
              <a:cs typeface="Arial" panose="020B0604020202020204" pitchFamily="34" charset="0"/>
            </a:rPr>
          </a:br>
          <a:r>
            <a:rPr lang="ar-EG" sz="1600">
              <a:effectLst/>
              <a:latin typeface="Aptos" panose="020B0004020202020204" pitchFamily="34" charset="0"/>
              <a:ea typeface="Aptos" panose="020B0004020202020204" pitchFamily="34" charset="0"/>
              <a:cs typeface="Arial" panose="020B0604020202020204" pitchFamily="34" charset="0"/>
            </a:rPr>
            <a:t>	</a:t>
          </a:r>
          <a:r>
            <a:rPr lang="en-US" sz="1600">
              <a:effectLst/>
              <a:latin typeface="Aptos" panose="020B0004020202020204" pitchFamily="34" charset="0"/>
              <a:ea typeface="Aptos" panose="020B0004020202020204" pitchFamily="34" charset="0"/>
              <a:cs typeface="Times New Roman" panose="02020603050405020304" pitchFamily="18" charset="0"/>
            </a:rPr>
            <a:t>Learn spatial hierarchies of features (edges, textures, patterns).</a:t>
          </a:r>
          <a:br>
            <a:rPr lang="ar-EG" sz="1600">
              <a:effectLst/>
              <a:latin typeface="Aptos" panose="020B0004020202020204" pitchFamily="34" charset="0"/>
              <a:ea typeface="Aptos" panose="020B0004020202020204" pitchFamily="34" charset="0"/>
              <a:cs typeface="Times New Roman" panose="02020603050405020304" pitchFamily="18" charset="0"/>
            </a:rPr>
          </a:br>
          <a:r>
            <a:rPr lang="ar-EG" sz="1600">
              <a:effectLst/>
              <a:latin typeface="Aptos" panose="020B0004020202020204" pitchFamily="34" charset="0"/>
              <a:ea typeface="Aptos" panose="020B0004020202020204" pitchFamily="34" charset="0"/>
              <a:cs typeface="Times New Roman" panose="02020603050405020304" pitchFamily="18" charset="0"/>
            </a:rPr>
            <a:t>	</a:t>
          </a:r>
          <a:r>
            <a:rPr lang="en-US" sz="1600">
              <a:effectLst/>
              <a:latin typeface="Aptos" panose="020B0004020202020204" pitchFamily="34" charset="0"/>
              <a:ea typeface="Aptos" panose="020B0004020202020204" pitchFamily="34" charset="0"/>
              <a:cs typeface="Times New Roman" panose="02020603050405020304" pitchFamily="18" charset="0"/>
            </a:rPr>
            <a:t>Improve performance by</a:t>
          </a:r>
          <a:r>
            <a:rPr lang="ar-EG" sz="1600">
              <a:effectLst/>
              <a:latin typeface="Aptos" panose="020B0004020202020204" pitchFamily="34" charset="0"/>
              <a:ea typeface="Aptos" panose="020B0004020202020204" pitchFamily="34" charset="0"/>
              <a:cs typeface="Times New Roman" panose="02020603050405020304" pitchFamily="18" charset="0"/>
            </a:rPr>
            <a:t> </a:t>
          </a:r>
          <a:r>
            <a:rPr lang="en-US" sz="1600">
              <a:effectLst/>
              <a:latin typeface="Aptos" panose="020B0004020202020204" pitchFamily="34" charset="0"/>
              <a:ea typeface="Aptos" panose="020B0004020202020204" pitchFamily="34" charset="0"/>
              <a:cs typeface="Times New Roman" panose="02020603050405020304" pitchFamily="18" charset="0"/>
            </a:rPr>
            <a:t>leveraging pre-trained model</a:t>
          </a:r>
          <a:endParaRPr lang="en-US" sz="1600" b="1"/>
        </a:p>
      </dgm:t>
    </dgm:pt>
    <dgm:pt modelId="{BE6613BD-240E-4187-AEC7-BAAFE6F9F9DC}" type="parTrans" cxnId="{38789EB9-639B-44A0-B71A-D63757D3E82B}">
      <dgm:prSet/>
      <dgm:spPr/>
      <dgm:t>
        <a:bodyPr/>
        <a:lstStyle/>
        <a:p>
          <a:endParaRPr lang="en-US"/>
        </a:p>
      </dgm:t>
    </dgm:pt>
    <dgm:pt modelId="{A8741D92-8021-4B31-B1D7-03B9C46998D8}" type="sibTrans" cxnId="{38789EB9-639B-44A0-B71A-D63757D3E82B}">
      <dgm:prSet/>
      <dgm:spPr/>
      <dgm:t>
        <a:bodyPr/>
        <a:lstStyle/>
        <a:p>
          <a:endParaRPr lang="en-US"/>
        </a:p>
      </dgm:t>
    </dgm:pt>
    <dgm:pt modelId="{0E6EE786-59A5-4B67-A906-844B60E5B979}">
      <dgm:prSet custT="1"/>
      <dgm:spPr/>
      <dgm:t>
        <a:bodyPr/>
        <a:lstStyle/>
        <a:p>
          <a:r>
            <a:rPr lang="en-US" sz="2800" b="1">
              <a:effectLst/>
              <a:latin typeface="ADLaM Display" panose="02010000000000000000" pitchFamily="2" charset="0"/>
              <a:ea typeface="ADLaM Display" panose="02010000000000000000" pitchFamily="2" charset="0"/>
              <a:cs typeface="ADLaM Display" panose="02010000000000000000" pitchFamily="2" charset="0"/>
            </a:rPr>
            <a:t>3. Why CNN for Our Project?</a:t>
          </a:r>
          <a:endParaRPr lang="en-US" sz="2800">
            <a:latin typeface="ADLaM Display" panose="02010000000000000000" pitchFamily="2" charset="0"/>
            <a:ea typeface="ADLaM Display" panose="02010000000000000000" pitchFamily="2" charset="0"/>
            <a:cs typeface="ADLaM Display" panose="02010000000000000000" pitchFamily="2" charset="0"/>
          </a:endParaRPr>
        </a:p>
      </dgm:t>
    </dgm:pt>
    <dgm:pt modelId="{E9DEB4B9-CFEB-4DC0-8860-B02115D06E87}" type="parTrans" cxnId="{AC9CDE58-18D4-4A37-9C5C-416F3814ACB8}">
      <dgm:prSet/>
      <dgm:spPr/>
      <dgm:t>
        <a:bodyPr/>
        <a:lstStyle/>
        <a:p>
          <a:endParaRPr lang="en-US"/>
        </a:p>
      </dgm:t>
    </dgm:pt>
    <dgm:pt modelId="{AA0E740B-E8EC-4974-A819-FE639D5D87B4}" type="sibTrans" cxnId="{AC9CDE58-18D4-4A37-9C5C-416F3814ACB8}">
      <dgm:prSet/>
      <dgm:spPr/>
      <dgm:t>
        <a:bodyPr/>
        <a:lstStyle/>
        <a:p>
          <a:endParaRPr lang="en-US"/>
        </a:p>
      </dgm:t>
    </dgm:pt>
    <dgm:pt modelId="{65E710FA-A40F-4412-AAEF-45FFF3F7D745}">
      <dgm:prSet custT="1"/>
      <dgm:spPr/>
      <dgm:t>
        <a:bodyPr/>
        <a:lstStyle/>
        <a:p>
          <a:pPr algn="l">
            <a:lnSpc>
              <a:spcPct val="100000"/>
            </a:lnSpc>
          </a:pPr>
          <a:r>
            <a:rPr lang="en-US" sz="1600"/>
            <a:t>Traditional methods rely on handcrafted features, which can be time-consuming and less accurate.</a:t>
          </a:r>
        </a:p>
      </dgm:t>
    </dgm:pt>
    <dgm:pt modelId="{7DE64316-F3AB-4B99-928F-7682D8C9AAA9}" type="parTrans" cxnId="{A0996D8A-8497-4AEE-BB10-35B0553145F4}">
      <dgm:prSet/>
      <dgm:spPr/>
      <dgm:t>
        <a:bodyPr/>
        <a:lstStyle/>
        <a:p>
          <a:endParaRPr lang="en-US"/>
        </a:p>
      </dgm:t>
    </dgm:pt>
    <dgm:pt modelId="{2E0D3873-D989-4CE0-9A4B-165F04E2D87F}" type="sibTrans" cxnId="{A0996D8A-8497-4AEE-BB10-35B0553145F4}">
      <dgm:prSet/>
      <dgm:spPr/>
      <dgm:t>
        <a:bodyPr/>
        <a:lstStyle/>
        <a:p>
          <a:endParaRPr lang="en-US"/>
        </a:p>
      </dgm:t>
    </dgm:pt>
    <dgm:pt modelId="{328F51DC-2276-48C8-BCB8-E317CC279A1F}">
      <dgm:prSet custT="1"/>
      <dgm:spPr/>
      <dgm:t>
        <a:bodyPr/>
        <a:lstStyle/>
        <a:p>
          <a:pPr algn="l">
            <a:lnSpc>
              <a:spcPct val="100000"/>
            </a:lnSpc>
          </a:pPr>
          <a:r>
            <a:rPr lang="en-US" sz="1600"/>
            <a:t>AI, particularly </a:t>
          </a:r>
          <a:r>
            <a:rPr lang="en-US" sz="1600" b="1"/>
            <a:t>Deep Learning</a:t>
          </a:r>
          <a:r>
            <a:rPr lang="en-US" sz="1600"/>
            <a:t>, can automatically extract meaningful features from images, leading to higher accuracy and better generalization.</a:t>
          </a:r>
        </a:p>
      </dgm:t>
    </dgm:pt>
    <dgm:pt modelId="{AD089A7B-86D5-4D07-A085-215D81C2B9A6}" type="parTrans" cxnId="{2A48B634-79D6-4397-A1BE-E545D18CCCE2}">
      <dgm:prSet/>
      <dgm:spPr/>
      <dgm:t>
        <a:bodyPr/>
        <a:lstStyle/>
        <a:p>
          <a:endParaRPr lang="en-US"/>
        </a:p>
      </dgm:t>
    </dgm:pt>
    <dgm:pt modelId="{52AD5D1A-0DAC-4C39-9277-908AD236D490}" type="sibTrans" cxnId="{2A48B634-79D6-4397-A1BE-E545D18CCCE2}">
      <dgm:prSet/>
      <dgm:spPr/>
      <dgm:t>
        <a:bodyPr/>
        <a:lstStyle/>
        <a:p>
          <a:endParaRPr lang="en-US"/>
        </a:p>
      </dgm:t>
    </dgm:pt>
    <dgm:pt modelId="{4F60068F-672A-42A0-B413-64FE0835750D}">
      <dgm:prSet custT="1"/>
      <dgm:spPr/>
      <dgm:t>
        <a:bodyPr/>
        <a:lstStyle/>
        <a:p>
          <a:pPr algn="l">
            <a:lnSpc>
              <a:spcPct val="100000"/>
            </a:lnSpc>
          </a:pPr>
          <a:r>
            <a:rPr lang="en-US" sz="1600"/>
            <a:t>AI helps in:</a:t>
          </a:r>
        </a:p>
      </dgm:t>
    </dgm:pt>
    <dgm:pt modelId="{3C9D4ABB-AFEF-482D-A030-D21544B9DA98}" type="parTrans" cxnId="{1CC1BFA8-FB9A-43A8-B840-532BFC18F5FD}">
      <dgm:prSet/>
      <dgm:spPr/>
      <dgm:t>
        <a:bodyPr/>
        <a:lstStyle/>
        <a:p>
          <a:endParaRPr lang="en-US"/>
        </a:p>
      </dgm:t>
    </dgm:pt>
    <dgm:pt modelId="{3F31A9E0-1D2E-4E9A-B64D-E0CE3BA9B04A}" type="sibTrans" cxnId="{1CC1BFA8-FB9A-43A8-B840-532BFC18F5FD}">
      <dgm:prSet/>
      <dgm:spPr/>
      <dgm:t>
        <a:bodyPr/>
        <a:lstStyle/>
        <a:p>
          <a:endParaRPr lang="en-US"/>
        </a:p>
      </dgm:t>
    </dgm:pt>
    <dgm:pt modelId="{7EA83638-CD2C-4607-9910-505BF257B02E}">
      <dgm:prSet custT="1"/>
      <dgm:spPr/>
      <dgm:t>
        <a:bodyPr/>
        <a:lstStyle/>
        <a:p>
          <a:pPr algn="l">
            <a:lnSpc>
              <a:spcPct val="100000"/>
            </a:lnSpc>
          </a:pPr>
          <a:r>
            <a:rPr lang="en-US" sz="1600"/>
            <a:t>Identifying patterns and textures in images.</a:t>
          </a:r>
        </a:p>
      </dgm:t>
    </dgm:pt>
    <dgm:pt modelId="{439C8135-B11A-43EC-AB05-546ECCD150D5}" type="parTrans" cxnId="{8C03EA96-4199-40A3-A8AE-21C746903731}">
      <dgm:prSet/>
      <dgm:spPr/>
      <dgm:t>
        <a:bodyPr/>
        <a:lstStyle/>
        <a:p>
          <a:endParaRPr lang="en-US"/>
        </a:p>
      </dgm:t>
    </dgm:pt>
    <dgm:pt modelId="{3AB3B750-E90D-4C61-8789-10D334CCA7F7}" type="sibTrans" cxnId="{8C03EA96-4199-40A3-A8AE-21C746903731}">
      <dgm:prSet/>
      <dgm:spPr/>
      <dgm:t>
        <a:bodyPr/>
        <a:lstStyle/>
        <a:p>
          <a:endParaRPr lang="en-US"/>
        </a:p>
      </dgm:t>
    </dgm:pt>
    <dgm:pt modelId="{1B6A6F1F-4C01-48A7-9D90-C4A8AFC00518}">
      <dgm:prSet custT="1"/>
      <dgm:spPr/>
      <dgm:t>
        <a:bodyPr/>
        <a:lstStyle/>
        <a:p>
          <a:pPr algn="l">
            <a:lnSpc>
              <a:spcPct val="100000"/>
            </a:lnSpc>
          </a:pPr>
          <a:r>
            <a:rPr lang="en-US" sz="1600"/>
            <a:t>Handling large-scale datasets efficiently.</a:t>
          </a:r>
        </a:p>
      </dgm:t>
    </dgm:pt>
    <dgm:pt modelId="{DF0C28C1-1F86-4FC7-97AD-A4158BC1D246}" type="parTrans" cxnId="{0208036F-9843-4E45-9A21-220497834052}">
      <dgm:prSet/>
      <dgm:spPr/>
      <dgm:t>
        <a:bodyPr/>
        <a:lstStyle/>
        <a:p>
          <a:endParaRPr lang="en-US"/>
        </a:p>
      </dgm:t>
    </dgm:pt>
    <dgm:pt modelId="{9711B8CF-387B-4495-ABD3-68DB27953703}" type="sibTrans" cxnId="{0208036F-9843-4E45-9A21-220497834052}">
      <dgm:prSet/>
      <dgm:spPr/>
      <dgm:t>
        <a:bodyPr/>
        <a:lstStyle/>
        <a:p>
          <a:endParaRPr lang="en-US"/>
        </a:p>
      </dgm:t>
    </dgm:pt>
    <dgm:pt modelId="{77EEE896-AF57-4A35-97BF-2161BF8B019C}">
      <dgm:prSet custT="1"/>
      <dgm:spPr/>
      <dgm:t>
        <a:bodyPr/>
        <a:lstStyle/>
        <a:p>
          <a:pPr algn="l">
            <a:lnSpc>
              <a:spcPct val="100000"/>
            </a:lnSpc>
          </a:pPr>
          <a:r>
            <a:rPr lang="en-US" sz="1600"/>
            <a:t>Making accurate predictions with minimal human intervention.</a:t>
          </a:r>
        </a:p>
      </dgm:t>
    </dgm:pt>
    <dgm:pt modelId="{6847F45E-D567-4D6E-BBB5-B0AEDB702AC3}" type="parTrans" cxnId="{2D336984-94ED-4668-8133-3354EA0AF491}">
      <dgm:prSet/>
      <dgm:spPr/>
      <dgm:t>
        <a:bodyPr/>
        <a:lstStyle/>
        <a:p>
          <a:endParaRPr lang="en-US"/>
        </a:p>
      </dgm:t>
    </dgm:pt>
    <dgm:pt modelId="{23F9B25D-E808-40F6-9AAF-6456AB98D854}" type="sibTrans" cxnId="{2D336984-94ED-4668-8133-3354EA0AF491}">
      <dgm:prSet/>
      <dgm:spPr/>
      <dgm:t>
        <a:bodyPr/>
        <a:lstStyle/>
        <a:p>
          <a:endParaRPr lang="en-US"/>
        </a:p>
      </dgm:t>
    </dgm:pt>
    <dgm:pt modelId="{E404F1B0-C3E4-4CAE-9DE3-245BD6C82A25}" type="pres">
      <dgm:prSet presAssocID="{D5835DEA-73B2-4DB2-9C38-6E35D4C3015E}" presName="diagram" presStyleCnt="0">
        <dgm:presLayoutVars>
          <dgm:chPref val="1"/>
          <dgm:dir/>
          <dgm:animOne val="branch"/>
          <dgm:animLvl val="lvl"/>
          <dgm:resizeHandles/>
        </dgm:presLayoutVars>
      </dgm:prSet>
      <dgm:spPr/>
    </dgm:pt>
    <dgm:pt modelId="{AB2C6CE6-D050-45DC-B32C-55AB29773D4E}" type="pres">
      <dgm:prSet presAssocID="{56086196-CC71-4592-8412-AE4450F8B61E}" presName="root" presStyleCnt="0"/>
      <dgm:spPr/>
    </dgm:pt>
    <dgm:pt modelId="{7A1654DE-7AE9-4E0F-97A5-0C83AC223B50}" type="pres">
      <dgm:prSet presAssocID="{56086196-CC71-4592-8412-AE4450F8B61E}" presName="rootComposite" presStyleCnt="0"/>
      <dgm:spPr/>
    </dgm:pt>
    <dgm:pt modelId="{396AEED7-8685-4564-AB8A-8F1252618F43}" type="pres">
      <dgm:prSet presAssocID="{56086196-CC71-4592-8412-AE4450F8B61E}" presName="rootText" presStyleLbl="node1" presStyleIdx="0" presStyleCnt="2" custScaleX="174252" custLinFactNeighborX="-32937" custLinFactNeighborY="19033"/>
      <dgm:spPr/>
    </dgm:pt>
    <dgm:pt modelId="{D1D489CE-2100-4DB0-A907-E7F9EBF011F0}" type="pres">
      <dgm:prSet presAssocID="{56086196-CC71-4592-8412-AE4450F8B61E}" presName="rootConnector" presStyleLbl="node1" presStyleIdx="0" presStyleCnt="2"/>
      <dgm:spPr/>
    </dgm:pt>
    <dgm:pt modelId="{EF79C11F-D267-42DE-8B42-711F7DB15F95}" type="pres">
      <dgm:prSet presAssocID="{56086196-CC71-4592-8412-AE4450F8B61E}" presName="childShape" presStyleCnt="0"/>
      <dgm:spPr/>
    </dgm:pt>
    <dgm:pt modelId="{6FA7FD87-689F-49DB-A742-92DC8816700A}" type="pres">
      <dgm:prSet presAssocID="{BE6613BD-240E-4187-AEC7-BAAFE6F9F9DC}" presName="Name13" presStyleLbl="parChTrans1D2" presStyleIdx="0" presStyleCnt="4"/>
      <dgm:spPr/>
    </dgm:pt>
    <dgm:pt modelId="{224D3D75-F4EA-40E5-983F-60B113F335D0}" type="pres">
      <dgm:prSet presAssocID="{A7B8272A-68E2-4EA7-91EB-856518CA9EEB}" presName="childText" presStyleLbl="bgAcc1" presStyleIdx="0" presStyleCnt="4" custScaleX="225056" custScaleY="184492" custLinFactNeighborX="-6296" custLinFactNeighborY="15193">
        <dgm:presLayoutVars>
          <dgm:bulletEnabled val="1"/>
        </dgm:presLayoutVars>
      </dgm:prSet>
      <dgm:spPr/>
    </dgm:pt>
    <dgm:pt modelId="{6220CAD3-0936-4A9E-AAE4-450DBB9EFD06}" type="pres">
      <dgm:prSet presAssocID="{0E6EE786-59A5-4B67-A906-844B60E5B979}" presName="root" presStyleCnt="0"/>
      <dgm:spPr/>
    </dgm:pt>
    <dgm:pt modelId="{B0026FD1-316A-4FA7-823C-A163E2CA0875}" type="pres">
      <dgm:prSet presAssocID="{0E6EE786-59A5-4B67-A906-844B60E5B979}" presName="rootComposite" presStyleCnt="0"/>
      <dgm:spPr/>
    </dgm:pt>
    <dgm:pt modelId="{0E28F7F2-2D6C-4DC7-95A8-9C3665231B54}" type="pres">
      <dgm:prSet presAssocID="{0E6EE786-59A5-4B67-A906-844B60E5B979}" presName="rootText" presStyleLbl="node1" presStyleIdx="1" presStyleCnt="2" custScaleX="169837" custLinFactNeighborX="13426" custLinFactNeighborY="9749"/>
      <dgm:spPr/>
    </dgm:pt>
    <dgm:pt modelId="{98AC04A0-A7C5-4968-ACC5-C9ACC1CCA351}" type="pres">
      <dgm:prSet presAssocID="{0E6EE786-59A5-4B67-A906-844B60E5B979}" presName="rootConnector" presStyleLbl="node1" presStyleIdx="1" presStyleCnt="2"/>
      <dgm:spPr/>
    </dgm:pt>
    <dgm:pt modelId="{7F75EE11-0F6B-46E9-B076-09301AE332CE}" type="pres">
      <dgm:prSet presAssocID="{0E6EE786-59A5-4B67-A906-844B60E5B979}" presName="childShape" presStyleCnt="0"/>
      <dgm:spPr/>
    </dgm:pt>
    <dgm:pt modelId="{A2EFD1CF-273E-41E9-9883-D14EF3BB7EBB}" type="pres">
      <dgm:prSet presAssocID="{7DE64316-F3AB-4B99-928F-7682D8C9AAA9}" presName="Name13" presStyleLbl="parChTrans1D2" presStyleIdx="1" presStyleCnt="4"/>
      <dgm:spPr/>
    </dgm:pt>
    <dgm:pt modelId="{B3C47DAD-127F-4C96-A1B1-3C07255A2E3F}" type="pres">
      <dgm:prSet presAssocID="{65E710FA-A40F-4412-AAEF-45FFF3F7D745}" presName="childText" presStyleLbl="bgAcc1" presStyleIdx="1" presStyleCnt="4" custScaleX="190071" custLinFactNeighborX="28844" custLinFactNeighborY="2336">
        <dgm:presLayoutVars>
          <dgm:bulletEnabled val="1"/>
        </dgm:presLayoutVars>
      </dgm:prSet>
      <dgm:spPr/>
    </dgm:pt>
    <dgm:pt modelId="{6A014829-B037-4878-8F4E-712C51821678}" type="pres">
      <dgm:prSet presAssocID="{AD089A7B-86D5-4D07-A085-215D81C2B9A6}" presName="Name13" presStyleLbl="parChTrans1D2" presStyleIdx="2" presStyleCnt="4"/>
      <dgm:spPr/>
    </dgm:pt>
    <dgm:pt modelId="{21A1E440-FE3F-4A68-9FC1-F1DE8A4F3154}" type="pres">
      <dgm:prSet presAssocID="{328F51DC-2276-48C8-BCB8-E317CC279A1F}" presName="childText" presStyleLbl="bgAcc1" presStyleIdx="2" presStyleCnt="4" custScaleX="215960" custLinFactNeighborX="62672" custLinFactNeighborY="4330">
        <dgm:presLayoutVars>
          <dgm:bulletEnabled val="1"/>
        </dgm:presLayoutVars>
      </dgm:prSet>
      <dgm:spPr/>
    </dgm:pt>
    <dgm:pt modelId="{9DD756BC-DF86-4A18-8CE1-1AF0D21595A8}" type="pres">
      <dgm:prSet presAssocID="{3C9D4ABB-AFEF-482D-A030-D21544B9DA98}" presName="Name13" presStyleLbl="parChTrans1D2" presStyleIdx="3" presStyleCnt="4"/>
      <dgm:spPr/>
    </dgm:pt>
    <dgm:pt modelId="{DAA9C86B-7122-420D-AECC-EE32E8DD781D}" type="pres">
      <dgm:prSet presAssocID="{4F60068F-672A-42A0-B413-64FE0835750D}" presName="childText" presStyleLbl="bgAcc1" presStyleIdx="3" presStyleCnt="4" custScaleX="224026" custScaleY="143697" custLinFactNeighborX="41172" custLinFactNeighborY="30462">
        <dgm:presLayoutVars>
          <dgm:bulletEnabled val="1"/>
        </dgm:presLayoutVars>
      </dgm:prSet>
      <dgm:spPr/>
    </dgm:pt>
  </dgm:ptLst>
  <dgm:cxnLst>
    <dgm:cxn modelId="{857B1506-695A-4E7B-B365-78DB500F0B91}" type="presOf" srcId="{1B6A6F1F-4C01-48A7-9D90-C4A8AFC00518}" destId="{DAA9C86B-7122-420D-AECC-EE32E8DD781D}" srcOrd="0" destOrd="2" presId="urn:microsoft.com/office/officeart/2005/8/layout/hierarchy3"/>
    <dgm:cxn modelId="{2A48B634-79D6-4397-A1BE-E545D18CCCE2}" srcId="{0E6EE786-59A5-4B67-A906-844B60E5B979}" destId="{328F51DC-2276-48C8-BCB8-E317CC279A1F}" srcOrd="1" destOrd="0" parTransId="{AD089A7B-86D5-4D07-A085-215D81C2B9A6}" sibTransId="{52AD5D1A-0DAC-4C39-9277-908AD236D490}"/>
    <dgm:cxn modelId="{BF59E05F-35B8-4046-AF67-2DA67B5C607C}" type="presOf" srcId="{7EA83638-CD2C-4607-9910-505BF257B02E}" destId="{DAA9C86B-7122-420D-AECC-EE32E8DD781D}" srcOrd="0" destOrd="1" presId="urn:microsoft.com/office/officeart/2005/8/layout/hierarchy3"/>
    <dgm:cxn modelId="{8FD3824C-B373-4AA3-BCCD-92A68A837FB9}" type="presOf" srcId="{56086196-CC71-4592-8412-AE4450F8B61E}" destId="{D1D489CE-2100-4DB0-A907-E7F9EBF011F0}" srcOrd="1" destOrd="0" presId="urn:microsoft.com/office/officeart/2005/8/layout/hierarchy3"/>
    <dgm:cxn modelId="{0208036F-9843-4E45-9A21-220497834052}" srcId="{4F60068F-672A-42A0-B413-64FE0835750D}" destId="{1B6A6F1F-4C01-48A7-9D90-C4A8AFC00518}" srcOrd="1" destOrd="0" parTransId="{DF0C28C1-1F86-4FC7-97AD-A4158BC1D246}" sibTransId="{9711B8CF-387B-4495-ABD3-68DB27953703}"/>
    <dgm:cxn modelId="{B5003C52-1FBE-41CA-B2C2-422453437035}" type="presOf" srcId="{BE6613BD-240E-4187-AEC7-BAAFE6F9F9DC}" destId="{6FA7FD87-689F-49DB-A742-92DC8816700A}" srcOrd="0" destOrd="0" presId="urn:microsoft.com/office/officeart/2005/8/layout/hierarchy3"/>
    <dgm:cxn modelId="{AC9CDE58-18D4-4A37-9C5C-416F3814ACB8}" srcId="{D5835DEA-73B2-4DB2-9C38-6E35D4C3015E}" destId="{0E6EE786-59A5-4B67-A906-844B60E5B979}" srcOrd="1" destOrd="0" parTransId="{E9DEB4B9-CFEB-4DC0-8860-B02115D06E87}" sibTransId="{AA0E740B-E8EC-4974-A819-FE639D5D87B4}"/>
    <dgm:cxn modelId="{D19D5B7D-BAA7-4954-8EAC-8EC61A9645DF}" type="presOf" srcId="{0E6EE786-59A5-4B67-A906-844B60E5B979}" destId="{98AC04A0-A7C5-4968-ACC5-C9ACC1CCA351}" srcOrd="1" destOrd="0" presId="urn:microsoft.com/office/officeart/2005/8/layout/hierarchy3"/>
    <dgm:cxn modelId="{2D336984-94ED-4668-8133-3354EA0AF491}" srcId="{4F60068F-672A-42A0-B413-64FE0835750D}" destId="{77EEE896-AF57-4A35-97BF-2161BF8B019C}" srcOrd="2" destOrd="0" parTransId="{6847F45E-D567-4D6E-BBB5-B0AEDB702AC3}" sibTransId="{23F9B25D-E808-40F6-9AAF-6456AB98D854}"/>
    <dgm:cxn modelId="{972E6287-5D00-4962-BD9C-4347E232405D}" type="presOf" srcId="{0E6EE786-59A5-4B67-A906-844B60E5B979}" destId="{0E28F7F2-2D6C-4DC7-95A8-9C3665231B54}" srcOrd="0" destOrd="0" presId="urn:microsoft.com/office/officeart/2005/8/layout/hierarchy3"/>
    <dgm:cxn modelId="{A0996D8A-8497-4AEE-BB10-35B0553145F4}" srcId="{0E6EE786-59A5-4B67-A906-844B60E5B979}" destId="{65E710FA-A40F-4412-AAEF-45FFF3F7D745}" srcOrd="0" destOrd="0" parTransId="{7DE64316-F3AB-4B99-928F-7682D8C9AAA9}" sibTransId="{2E0D3873-D989-4CE0-9A4B-165F04E2D87F}"/>
    <dgm:cxn modelId="{41F56B92-D3F2-488D-BE28-0EED357E9A1A}" type="presOf" srcId="{56086196-CC71-4592-8412-AE4450F8B61E}" destId="{396AEED7-8685-4564-AB8A-8F1252618F43}" srcOrd="0" destOrd="0" presId="urn:microsoft.com/office/officeart/2005/8/layout/hierarchy3"/>
    <dgm:cxn modelId="{28796594-D5A6-43A1-8819-BDABC468D174}" type="presOf" srcId="{AD089A7B-86D5-4D07-A085-215D81C2B9A6}" destId="{6A014829-B037-4878-8F4E-712C51821678}" srcOrd="0" destOrd="0" presId="urn:microsoft.com/office/officeart/2005/8/layout/hierarchy3"/>
    <dgm:cxn modelId="{8C03EA96-4199-40A3-A8AE-21C746903731}" srcId="{4F60068F-672A-42A0-B413-64FE0835750D}" destId="{7EA83638-CD2C-4607-9910-505BF257B02E}" srcOrd="0" destOrd="0" parTransId="{439C8135-B11A-43EC-AB05-546ECCD150D5}" sibTransId="{3AB3B750-E90D-4C61-8789-10D334CCA7F7}"/>
    <dgm:cxn modelId="{02D0A1A1-32F0-4C23-BC34-5FD655BE37F7}" type="presOf" srcId="{4F60068F-672A-42A0-B413-64FE0835750D}" destId="{DAA9C86B-7122-420D-AECC-EE32E8DD781D}" srcOrd="0" destOrd="0" presId="urn:microsoft.com/office/officeart/2005/8/layout/hierarchy3"/>
    <dgm:cxn modelId="{F2E284A5-C6D2-4486-921A-915D241E397C}" srcId="{D5835DEA-73B2-4DB2-9C38-6E35D4C3015E}" destId="{56086196-CC71-4592-8412-AE4450F8B61E}" srcOrd="0" destOrd="0" parTransId="{2FFCE38B-35CC-4791-84BA-3A4F72828F48}" sibTransId="{3CE9CCA5-3509-4FDA-97D4-0D64089CBCA6}"/>
    <dgm:cxn modelId="{1CC1BFA8-FB9A-43A8-B840-532BFC18F5FD}" srcId="{0E6EE786-59A5-4B67-A906-844B60E5B979}" destId="{4F60068F-672A-42A0-B413-64FE0835750D}" srcOrd="2" destOrd="0" parTransId="{3C9D4ABB-AFEF-482D-A030-D21544B9DA98}" sibTransId="{3F31A9E0-1D2E-4E9A-B64D-E0CE3BA9B04A}"/>
    <dgm:cxn modelId="{F38FA1AA-CF7E-49C4-B3ED-1A972D15261A}" type="presOf" srcId="{7DE64316-F3AB-4B99-928F-7682D8C9AAA9}" destId="{A2EFD1CF-273E-41E9-9883-D14EF3BB7EBB}" srcOrd="0" destOrd="0" presId="urn:microsoft.com/office/officeart/2005/8/layout/hierarchy3"/>
    <dgm:cxn modelId="{38789EB9-639B-44A0-B71A-D63757D3E82B}" srcId="{56086196-CC71-4592-8412-AE4450F8B61E}" destId="{A7B8272A-68E2-4EA7-91EB-856518CA9EEB}" srcOrd="0" destOrd="0" parTransId="{BE6613BD-240E-4187-AEC7-BAAFE6F9F9DC}" sibTransId="{A8741D92-8021-4B31-B1D7-03B9C46998D8}"/>
    <dgm:cxn modelId="{BF4FC3BB-C13B-4A61-A211-43DCE21CA6DB}" type="presOf" srcId="{77EEE896-AF57-4A35-97BF-2161BF8B019C}" destId="{DAA9C86B-7122-420D-AECC-EE32E8DD781D}" srcOrd="0" destOrd="3" presId="urn:microsoft.com/office/officeart/2005/8/layout/hierarchy3"/>
    <dgm:cxn modelId="{8A8BCEC2-E5F6-484C-9978-7A9BA181D9DD}" type="presOf" srcId="{D5835DEA-73B2-4DB2-9C38-6E35D4C3015E}" destId="{E404F1B0-C3E4-4CAE-9DE3-245BD6C82A25}" srcOrd="0" destOrd="0" presId="urn:microsoft.com/office/officeart/2005/8/layout/hierarchy3"/>
    <dgm:cxn modelId="{6B937DCF-92CE-407B-A276-4439028E691F}" type="presOf" srcId="{65E710FA-A40F-4412-AAEF-45FFF3F7D745}" destId="{B3C47DAD-127F-4C96-A1B1-3C07255A2E3F}" srcOrd="0" destOrd="0" presId="urn:microsoft.com/office/officeart/2005/8/layout/hierarchy3"/>
    <dgm:cxn modelId="{FE97DAD0-D1FE-493D-A714-505DCEFE3C7C}" type="presOf" srcId="{328F51DC-2276-48C8-BCB8-E317CC279A1F}" destId="{21A1E440-FE3F-4A68-9FC1-F1DE8A4F3154}" srcOrd="0" destOrd="0" presId="urn:microsoft.com/office/officeart/2005/8/layout/hierarchy3"/>
    <dgm:cxn modelId="{718F9FD2-17CB-44E8-BE8B-5066CDF1EFEB}" type="presOf" srcId="{3C9D4ABB-AFEF-482D-A030-D21544B9DA98}" destId="{9DD756BC-DF86-4A18-8CE1-1AF0D21595A8}" srcOrd="0" destOrd="0" presId="urn:microsoft.com/office/officeart/2005/8/layout/hierarchy3"/>
    <dgm:cxn modelId="{557669F4-050C-47C0-8CA0-52E19D01CBFD}" type="presOf" srcId="{A7B8272A-68E2-4EA7-91EB-856518CA9EEB}" destId="{224D3D75-F4EA-40E5-983F-60B113F335D0}" srcOrd="0" destOrd="0" presId="urn:microsoft.com/office/officeart/2005/8/layout/hierarchy3"/>
    <dgm:cxn modelId="{F39B10FC-B61F-4FDF-99DA-806FFBDA1D96}" type="presParOf" srcId="{E404F1B0-C3E4-4CAE-9DE3-245BD6C82A25}" destId="{AB2C6CE6-D050-45DC-B32C-55AB29773D4E}" srcOrd="0" destOrd="0" presId="urn:microsoft.com/office/officeart/2005/8/layout/hierarchy3"/>
    <dgm:cxn modelId="{6EF817DD-663D-4894-86BC-BA00A8647624}" type="presParOf" srcId="{AB2C6CE6-D050-45DC-B32C-55AB29773D4E}" destId="{7A1654DE-7AE9-4E0F-97A5-0C83AC223B50}" srcOrd="0" destOrd="0" presId="urn:microsoft.com/office/officeart/2005/8/layout/hierarchy3"/>
    <dgm:cxn modelId="{D3B494CE-C294-4EEA-9D3A-E4CA89E19761}" type="presParOf" srcId="{7A1654DE-7AE9-4E0F-97A5-0C83AC223B50}" destId="{396AEED7-8685-4564-AB8A-8F1252618F43}" srcOrd="0" destOrd="0" presId="urn:microsoft.com/office/officeart/2005/8/layout/hierarchy3"/>
    <dgm:cxn modelId="{D96C7FBD-84D0-4A29-9370-EE798055C9B6}" type="presParOf" srcId="{7A1654DE-7AE9-4E0F-97A5-0C83AC223B50}" destId="{D1D489CE-2100-4DB0-A907-E7F9EBF011F0}" srcOrd="1" destOrd="0" presId="urn:microsoft.com/office/officeart/2005/8/layout/hierarchy3"/>
    <dgm:cxn modelId="{8AD5594C-92EC-4C2A-9D51-9E123DB396DB}" type="presParOf" srcId="{AB2C6CE6-D050-45DC-B32C-55AB29773D4E}" destId="{EF79C11F-D267-42DE-8B42-711F7DB15F95}" srcOrd="1" destOrd="0" presId="urn:microsoft.com/office/officeart/2005/8/layout/hierarchy3"/>
    <dgm:cxn modelId="{5CB9AF7A-780C-4B25-A1EE-B47BE22EC303}" type="presParOf" srcId="{EF79C11F-D267-42DE-8B42-711F7DB15F95}" destId="{6FA7FD87-689F-49DB-A742-92DC8816700A}" srcOrd="0" destOrd="0" presId="urn:microsoft.com/office/officeart/2005/8/layout/hierarchy3"/>
    <dgm:cxn modelId="{DBF05613-2234-44F7-B947-A6AAB2EA0006}" type="presParOf" srcId="{EF79C11F-D267-42DE-8B42-711F7DB15F95}" destId="{224D3D75-F4EA-40E5-983F-60B113F335D0}" srcOrd="1" destOrd="0" presId="urn:microsoft.com/office/officeart/2005/8/layout/hierarchy3"/>
    <dgm:cxn modelId="{0F993AB4-854B-407B-AD62-D29CFDBB30E3}" type="presParOf" srcId="{E404F1B0-C3E4-4CAE-9DE3-245BD6C82A25}" destId="{6220CAD3-0936-4A9E-AAE4-450DBB9EFD06}" srcOrd="1" destOrd="0" presId="urn:microsoft.com/office/officeart/2005/8/layout/hierarchy3"/>
    <dgm:cxn modelId="{E3DCF8B8-25EC-45AC-A837-AD056008BE94}" type="presParOf" srcId="{6220CAD3-0936-4A9E-AAE4-450DBB9EFD06}" destId="{B0026FD1-316A-4FA7-823C-A163E2CA0875}" srcOrd="0" destOrd="0" presId="urn:microsoft.com/office/officeart/2005/8/layout/hierarchy3"/>
    <dgm:cxn modelId="{AC4780B1-0D14-447C-9CE2-2C884770D8EB}" type="presParOf" srcId="{B0026FD1-316A-4FA7-823C-A163E2CA0875}" destId="{0E28F7F2-2D6C-4DC7-95A8-9C3665231B54}" srcOrd="0" destOrd="0" presId="urn:microsoft.com/office/officeart/2005/8/layout/hierarchy3"/>
    <dgm:cxn modelId="{6B6985D3-DEAC-4B01-BBC9-3A218F6C2D4E}" type="presParOf" srcId="{B0026FD1-316A-4FA7-823C-A163E2CA0875}" destId="{98AC04A0-A7C5-4968-ACC5-C9ACC1CCA351}" srcOrd="1" destOrd="0" presId="urn:microsoft.com/office/officeart/2005/8/layout/hierarchy3"/>
    <dgm:cxn modelId="{DFBA27F5-4140-4D6D-94E9-8E4EEE55604E}" type="presParOf" srcId="{6220CAD3-0936-4A9E-AAE4-450DBB9EFD06}" destId="{7F75EE11-0F6B-46E9-B076-09301AE332CE}" srcOrd="1" destOrd="0" presId="urn:microsoft.com/office/officeart/2005/8/layout/hierarchy3"/>
    <dgm:cxn modelId="{F2190625-06A9-4704-BFBC-846DAA3EA6DC}" type="presParOf" srcId="{7F75EE11-0F6B-46E9-B076-09301AE332CE}" destId="{A2EFD1CF-273E-41E9-9883-D14EF3BB7EBB}" srcOrd="0" destOrd="0" presId="urn:microsoft.com/office/officeart/2005/8/layout/hierarchy3"/>
    <dgm:cxn modelId="{69810E83-4873-4880-BFB8-CD89F0822617}" type="presParOf" srcId="{7F75EE11-0F6B-46E9-B076-09301AE332CE}" destId="{B3C47DAD-127F-4C96-A1B1-3C07255A2E3F}" srcOrd="1" destOrd="0" presId="urn:microsoft.com/office/officeart/2005/8/layout/hierarchy3"/>
    <dgm:cxn modelId="{E1C144D3-7F85-470E-8A1C-51AF6F5A1BB0}" type="presParOf" srcId="{7F75EE11-0F6B-46E9-B076-09301AE332CE}" destId="{6A014829-B037-4878-8F4E-712C51821678}" srcOrd="2" destOrd="0" presId="urn:microsoft.com/office/officeart/2005/8/layout/hierarchy3"/>
    <dgm:cxn modelId="{087D31D9-195D-4C79-876B-B2EE6B30CF99}" type="presParOf" srcId="{7F75EE11-0F6B-46E9-B076-09301AE332CE}" destId="{21A1E440-FE3F-4A68-9FC1-F1DE8A4F3154}" srcOrd="3" destOrd="0" presId="urn:microsoft.com/office/officeart/2005/8/layout/hierarchy3"/>
    <dgm:cxn modelId="{834B4AF5-83E5-464E-B11B-0E7577F7BBF6}" type="presParOf" srcId="{7F75EE11-0F6B-46E9-B076-09301AE332CE}" destId="{9DD756BC-DF86-4A18-8CE1-1AF0D21595A8}" srcOrd="4" destOrd="0" presId="urn:microsoft.com/office/officeart/2005/8/layout/hierarchy3"/>
    <dgm:cxn modelId="{A683B637-6BB5-4843-BC1A-61EA20EF41D2}" type="presParOf" srcId="{7F75EE11-0F6B-46E9-B076-09301AE332CE}" destId="{DAA9C86B-7122-420D-AECC-EE32E8DD781D}"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B100FD4-8C13-47D7-A61A-43EADC799ADB}" type="doc">
      <dgm:prSet loTypeId="urn:microsoft.com/office/officeart/2005/8/layout/orgChart1" loCatId="hierarchy" qsTypeId="urn:microsoft.com/office/officeart/2005/8/quickstyle/3d1" qsCatId="3D" csTypeId="urn:microsoft.com/office/officeart/2005/8/colors/accent1_2" csCatId="accent1" phldr="1"/>
      <dgm:spPr/>
      <dgm:t>
        <a:bodyPr/>
        <a:lstStyle/>
        <a:p>
          <a:endParaRPr lang="en-US"/>
        </a:p>
      </dgm:t>
    </dgm:pt>
    <dgm:pt modelId="{B761D25E-58D2-491E-BD5C-5429973EE441}">
      <dgm:prSet/>
      <dgm:spPr>
        <a:solidFill>
          <a:srgbClr val="0F9ED5"/>
        </a:solidFill>
      </dgm:spPr>
      <dgm:t>
        <a:bodyPr/>
        <a:lstStyle/>
        <a:p>
          <a:pPr algn="ctr">
            <a:lnSpc>
              <a:spcPct val="100000"/>
            </a:lnSpc>
          </a:pPr>
          <a:r>
            <a:rPr lang="en-US" b="1" dirty="0">
              <a:latin typeface="ADLaM Display" panose="02010000000000000000" pitchFamily="2" charset="0"/>
              <a:ea typeface="ADLaM Display" panose="02010000000000000000" pitchFamily="2" charset="0"/>
              <a:cs typeface="ADLaM Display" panose="02010000000000000000" pitchFamily="2" charset="0"/>
            </a:rPr>
            <a:t>Transfer learning</a:t>
          </a:r>
          <a:br>
            <a:rPr lang="en-US" b="1" dirty="0">
              <a:latin typeface="ADLaM Display" panose="02010000000000000000" pitchFamily="2" charset="0"/>
              <a:ea typeface="ADLaM Display" panose="02010000000000000000" pitchFamily="2" charset="0"/>
              <a:cs typeface="ADLaM Display" panose="02010000000000000000" pitchFamily="2" charset="0"/>
            </a:rPr>
          </a:br>
          <a:r>
            <a:rPr lang="en-US" dirty="0">
              <a:latin typeface="ADLaM Display" panose="02010000000000000000" pitchFamily="2" charset="0"/>
              <a:ea typeface="ADLaM Display" panose="02010000000000000000" pitchFamily="2" charset="0"/>
              <a:cs typeface="ADLaM Display" panose="02010000000000000000" pitchFamily="2" charset="0"/>
            </a:rPr>
            <a:t> is a machine learning technique where a model developed for a particular task is reused as the starting point for a model on a second task. This is particularly useful when the second task has limited data. Transfer learning leverages the knowledge gained from the first task to improve learning in the second task, often leading to better performance and faster training times.</a:t>
          </a:r>
        </a:p>
      </dgm:t>
    </dgm:pt>
    <dgm:pt modelId="{2C577A31-430D-4DED-AB3E-41F4FC4131A5}" type="parTrans" cxnId="{1323ADFC-3ACD-485F-B01F-E4D76B77D35C}">
      <dgm:prSet/>
      <dgm:spPr/>
      <dgm:t>
        <a:bodyPr/>
        <a:lstStyle/>
        <a:p>
          <a:endParaRPr lang="en-US"/>
        </a:p>
      </dgm:t>
    </dgm:pt>
    <dgm:pt modelId="{0083D639-B9C3-4973-B53F-87213296545D}" type="sibTrans" cxnId="{1323ADFC-3ACD-485F-B01F-E4D76B77D35C}">
      <dgm:prSet/>
      <dgm:spPr/>
      <dgm:t>
        <a:bodyPr/>
        <a:lstStyle/>
        <a:p>
          <a:endParaRPr lang="en-US"/>
        </a:p>
      </dgm:t>
    </dgm:pt>
    <dgm:pt modelId="{AB320762-DC2F-43A5-80F8-DF8D3B1E594B}">
      <dgm:prSet custT="1"/>
      <dgm:spPr>
        <a:solidFill>
          <a:srgbClr val="0F9ED5"/>
        </a:solidFill>
      </dgm:spPr>
      <dgm:t>
        <a:bodyPr/>
        <a:lstStyle/>
        <a:p>
          <a:r>
            <a:rPr lang="en-US" sz="2800" err="1">
              <a:latin typeface="ADLaM Display" panose="02010000000000000000" pitchFamily="2" charset="0"/>
              <a:ea typeface="ADLaM Display" panose="02010000000000000000" pitchFamily="2" charset="0"/>
              <a:cs typeface="ADLaM Display" panose="02010000000000000000" pitchFamily="2" charset="0"/>
            </a:rPr>
            <a:t>ResNet</a:t>
          </a:r>
          <a:endParaRPr lang="en-US" sz="2800">
            <a:latin typeface="ADLaM Display" panose="02010000000000000000" pitchFamily="2" charset="0"/>
            <a:ea typeface="ADLaM Display" panose="02010000000000000000" pitchFamily="2" charset="0"/>
            <a:cs typeface="ADLaM Display" panose="02010000000000000000" pitchFamily="2" charset="0"/>
          </a:endParaRPr>
        </a:p>
      </dgm:t>
    </dgm:pt>
    <dgm:pt modelId="{8C25BFD9-6291-487F-BB98-9574E29714A8}" type="parTrans" cxnId="{2177824B-790C-48FB-BEE8-753A50A70B17}">
      <dgm:prSet/>
      <dgm:spPr/>
      <dgm:t>
        <a:bodyPr/>
        <a:lstStyle/>
        <a:p>
          <a:endParaRPr lang="en-US"/>
        </a:p>
      </dgm:t>
    </dgm:pt>
    <dgm:pt modelId="{3D7BC47F-ABA6-4E0F-8603-514C17309B68}" type="sibTrans" cxnId="{2177824B-790C-48FB-BEE8-753A50A70B17}">
      <dgm:prSet/>
      <dgm:spPr/>
      <dgm:t>
        <a:bodyPr/>
        <a:lstStyle/>
        <a:p>
          <a:endParaRPr lang="en-US"/>
        </a:p>
      </dgm:t>
    </dgm:pt>
    <dgm:pt modelId="{3AFD0773-C15C-45A6-9B50-B5AF78B06B49}">
      <dgm:prSet custT="1"/>
      <dgm:spPr>
        <a:solidFill>
          <a:srgbClr val="0F9ED5"/>
        </a:solidFill>
      </dgm:spPr>
      <dgm:t>
        <a:bodyPr/>
        <a:lstStyle/>
        <a:p>
          <a:r>
            <a:rPr lang="en-US" sz="2800">
              <a:latin typeface="ADLaM Display" panose="02010000000000000000" pitchFamily="2" charset="0"/>
              <a:ea typeface="ADLaM Display" panose="02010000000000000000" pitchFamily="2" charset="0"/>
              <a:cs typeface="ADLaM Display" panose="02010000000000000000" pitchFamily="2" charset="0"/>
            </a:rPr>
            <a:t>Inception</a:t>
          </a:r>
        </a:p>
      </dgm:t>
    </dgm:pt>
    <dgm:pt modelId="{31A9E171-050C-4964-88DB-446295EA585F}" type="parTrans" cxnId="{E54B9C95-CCEE-4401-83EC-38503A9821BD}">
      <dgm:prSet/>
      <dgm:spPr/>
      <dgm:t>
        <a:bodyPr/>
        <a:lstStyle/>
        <a:p>
          <a:endParaRPr lang="en-US"/>
        </a:p>
      </dgm:t>
    </dgm:pt>
    <dgm:pt modelId="{1746E43F-5A58-4DBE-B75D-AF0ABA5BFF5D}" type="sibTrans" cxnId="{E54B9C95-CCEE-4401-83EC-38503A9821BD}">
      <dgm:prSet/>
      <dgm:spPr/>
      <dgm:t>
        <a:bodyPr/>
        <a:lstStyle/>
        <a:p>
          <a:endParaRPr lang="en-US"/>
        </a:p>
      </dgm:t>
    </dgm:pt>
    <dgm:pt modelId="{C586A694-4079-4214-9223-CC56130F5ED2}">
      <dgm:prSet custT="1"/>
      <dgm:spPr>
        <a:solidFill>
          <a:srgbClr val="0197D2"/>
        </a:solidFill>
      </dgm:spPr>
      <dgm:t>
        <a:bodyPr/>
        <a:lstStyle/>
        <a:p>
          <a:pPr marL="0" lvl="0" indent="0" algn="ctr" defTabSz="1244600">
            <a:lnSpc>
              <a:spcPct val="90000"/>
            </a:lnSpc>
            <a:spcBef>
              <a:spcPct val="0"/>
            </a:spcBef>
            <a:spcAft>
              <a:spcPct val="35000"/>
            </a:spcAft>
            <a:buNone/>
          </a:pPr>
          <a:r>
            <a:rPr lang="en-US" sz="2800" kern="1200" err="1">
              <a:solidFill>
                <a:prstClr val="white"/>
              </a:solidFill>
              <a:latin typeface="ADLaM Display" panose="02010000000000000000" pitchFamily="2" charset="0"/>
              <a:ea typeface="ADLaM Display" panose="02010000000000000000" pitchFamily="2" charset="0"/>
              <a:cs typeface="ADLaM Display" panose="02010000000000000000" pitchFamily="2" charset="0"/>
            </a:rPr>
            <a:t>VGGNet</a:t>
          </a:r>
          <a:endParaRPr lang="en-US" sz="2800" kern="1200">
            <a:solidFill>
              <a:prstClr val="white"/>
            </a:solidFill>
            <a:latin typeface="ADLaM Display" panose="02010000000000000000" pitchFamily="2" charset="0"/>
            <a:ea typeface="ADLaM Display" panose="02010000000000000000" pitchFamily="2" charset="0"/>
            <a:cs typeface="ADLaM Display" panose="02010000000000000000" pitchFamily="2" charset="0"/>
          </a:endParaRPr>
        </a:p>
      </dgm:t>
    </dgm:pt>
    <dgm:pt modelId="{1F95C3E5-CE4B-481F-8F21-3FCA5EEB7BAF}" type="parTrans" cxnId="{76E397CC-B78D-4803-80F2-EB4654870FCB}">
      <dgm:prSet/>
      <dgm:spPr/>
      <dgm:t>
        <a:bodyPr/>
        <a:lstStyle/>
        <a:p>
          <a:endParaRPr lang="en-US"/>
        </a:p>
      </dgm:t>
    </dgm:pt>
    <dgm:pt modelId="{97FF2987-F42C-4FDF-B1DB-DE033EA528F4}" type="sibTrans" cxnId="{76E397CC-B78D-4803-80F2-EB4654870FCB}">
      <dgm:prSet/>
      <dgm:spPr/>
      <dgm:t>
        <a:bodyPr/>
        <a:lstStyle/>
        <a:p>
          <a:endParaRPr lang="en-US"/>
        </a:p>
      </dgm:t>
    </dgm:pt>
    <dgm:pt modelId="{B602B3BE-2680-4435-AFE6-C088E0566B37}" type="pres">
      <dgm:prSet presAssocID="{CB100FD4-8C13-47D7-A61A-43EADC799ADB}" presName="hierChild1" presStyleCnt="0">
        <dgm:presLayoutVars>
          <dgm:orgChart val="1"/>
          <dgm:chPref val="1"/>
          <dgm:dir/>
          <dgm:animOne val="branch"/>
          <dgm:animLvl val="lvl"/>
          <dgm:resizeHandles/>
        </dgm:presLayoutVars>
      </dgm:prSet>
      <dgm:spPr/>
    </dgm:pt>
    <dgm:pt modelId="{F50849D0-B2CC-4FDE-AAB8-692FD63527A1}" type="pres">
      <dgm:prSet presAssocID="{B761D25E-58D2-491E-BD5C-5429973EE441}" presName="hierRoot1" presStyleCnt="0">
        <dgm:presLayoutVars>
          <dgm:hierBranch val="init"/>
        </dgm:presLayoutVars>
      </dgm:prSet>
      <dgm:spPr/>
    </dgm:pt>
    <dgm:pt modelId="{B5C22171-1B94-4DFA-9426-920C620B1B08}" type="pres">
      <dgm:prSet presAssocID="{B761D25E-58D2-491E-BD5C-5429973EE441}" presName="rootComposite1" presStyleCnt="0"/>
      <dgm:spPr/>
    </dgm:pt>
    <dgm:pt modelId="{BF488A55-513F-4A27-A4B7-6ABC865BB425}" type="pres">
      <dgm:prSet presAssocID="{B761D25E-58D2-491E-BD5C-5429973EE441}" presName="rootText1" presStyleLbl="node0" presStyleIdx="0" presStyleCnt="1" custScaleX="179587" custScaleY="237784" custLinFactNeighborX="-3549" custLinFactNeighborY="4156">
        <dgm:presLayoutVars>
          <dgm:chPref val="3"/>
        </dgm:presLayoutVars>
      </dgm:prSet>
      <dgm:spPr/>
    </dgm:pt>
    <dgm:pt modelId="{29183412-3B1B-4224-A535-A75F3293A347}" type="pres">
      <dgm:prSet presAssocID="{B761D25E-58D2-491E-BD5C-5429973EE441}" presName="rootConnector1" presStyleLbl="node1" presStyleIdx="0" presStyleCnt="0"/>
      <dgm:spPr/>
    </dgm:pt>
    <dgm:pt modelId="{F1704602-0987-4E6F-ABC5-3BF1F53613AB}" type="pres">
      <dgm:prSet presAssocID="{B761D25E-58D2-491E-BD5C-5429973EE441}" presName="hierChild2" presStyleCnt="0"/>
      <dgm:spPr/>
    </dgm:pt>
    <dgm:pt modelId="{277B9C73-B302-4A79-B26A-188B5B57FC4B}" type="pres">
      <dgm:prSet presAssocID="{8C25BFD9-6291-487F-BB98-9574E29714A8}" presName="Name37" presStyleLbl="parChTrans1D2" presStyleIdx="0" presStyleCnt="3"/>
      <dgm:spPr/>
    </dgm:pt>
    <dgm:pt modelId="{3DDFE5C9-5D58-4EEF-9BCE-BD25C386EFAF}" type="pres">
      <dgm:prSet presAssocID="{AB320762-DC2F-43A5-80F8-DF8D3B1E594B}" presName="hierRoot2" presStyleCnt="0">
        <dgm:presLayoutVars>
          <dgm:hierBranch val="init"/>
        </dgm:presLayoutVars>
      </dgm:prSet>
      <dgm:spPr/>
    </dgm:pt>
    <dgm:pt modelId="{8658151F-9CCE-4103-B770-91339221A087}" type="pres">
      <dgm:prSet presAssocID="{AB320762-DC2F-43A5-80F8-DF8D3B1E594B}" presName="rootComposite" presStyleCnt="0"/>
      <dgm:spPr/>
    </dgm:pt>
    <dgm:pt modelId="{814103FC-E3F6-46CF-B6BA-B5EAF1C10AF8}" type="pres">
      <dgm:prSet presAssocID="{AB320762-DC2F-43A5-80F8-DF8D3B1E594B}" presName="rootText" presStyleLbl="node2" presStyleIdx="0" presStyleCnt="3" custScaleX="48834" custScaleY="32556">
        <dgm:presLayoutVars>
          <dgm:chPref val="3"/>
        </dgm:presLayoutVars>
      </dgm:prSet>
      <dgm:spPr/>
    </dgm:pt>
    <dgm:pt modelId="{B02E7310-42D7-428F-B4E2-5B634731C065}" type="pres">
      <dgm:prSet presAssocID="{AB320762-DC2F-43A5-80F8-DF8D3B1E594B}" presName="rootConnector" presStyleLbl="node2" presStyleIdx="0" presStyleCnt="3"/>
      <dgm:spPr/>
    </dgm:pt>
    <dgm:pt modelId="{85864C88-6056-4986-81C5-52C62CC7A313}" type="pres">
      <dgm:prSet presAssocID="{AB320762-DC2F-43A5-80F8-DF8D3B1E594B}" presName="hierChild4" presStyleCnt="0"/>
      <dgm:spPr/>
    </dgm:pt>
    <dgm:pt modelId="{1F3A38F3-28C0-4013-A906-471C3CD64399}" type="pres">
      <dgm:prSet presAssocID="{AB320762-DC2F-43A5-80F8-DF8D3B1E594B}" presName="hierChild5" presStyleCnt="0"/>
      <dgm:spPr/>
    </dgm:pt>
    <dgm:pt modelId="{A86001B1-F6B6-4C05-A611-8EE8FB004BDB}" type="pres">
      <dgm:prSet presAssocID="{31A9E171-050C-4964-88DB-446295EA585F}" presName="Name37" presStyleLbl="parChTrans1D2" presStyleIdx="1" presStyleCnt="3"/>
      <dgm:spPr/>
    </dgm:pt>
    <dgm:pt modelId="{35979315-7EFB-4BAE-B52F-C6DE6D6CF093}" type="pres">
      <dgm:prSet presAssocID="{3AFD0773-C15C-45A6-9B50-B5AF78B06B49}" presName="hierRoot2" presStyleCnt="0">
        <dgm:presLayoutVars>
          <dgm:hierBranch val="init"/>
        </dgm:presLayoutVars>
      </dgm:prSet>
      <dgm:spPr/>
    </dgm:pt>
    <dgm:pt modelId="{2AC29DE5-94E4-434A-9E6D-76E2D869D3F8}" type="pres">
      <dgm:prSet presAssocID="{3AFD0773-C15C-45A6-9B50-B5AF78B06B49}" presName="rootComposite" presStyleCnt="0"/>
      <dgm:spPr/>
    </dgm:pt>
    <dgm:pt modelId="{B91C18FE-E09B-4A47-A400-60FFE6FE2E1D}" type="pres">
      <dgm:prSet presAssocID="{3AFD0773-C15C-45A6-9B50-B5AF78B06B49}" presName="rootText" presStyleLbl="node2" presStyleIdx="1" presStyleCnt="3" custScaleX="59315" custScaleY="32556">
        <dgm:presLayoutVars>
          <dgm:chPref val="3"/>
        </dgm:presLayoutVars>
      </dgm:prSet>
      <dgm:spPr/>
    </dgm:pt>
    <dgm:pt modelId="{E29EF0C3-31B0-4AB8-ABE4-2D1FE1785B5E}" type="pres">
      <dgm:prSet presAssocID="{3AFD0773-C15C-45A6-9B50-B5AF78B06B49}" presName="rootConnector" presStyleLbl="node2" presStyleIdx="1" presStyleCnt="3"/>
      <dgm:spPr/>
    </dgm:pt>
    <dgm:pt modelId="{D8B656E8-67DD-47B6-87CF-A5C77A0D30FE}" type="pres">
      <dgm:prSet presAssocID="{3AFD0773-C15C-45A6-9B50-B5AF78B06B49}" presName="hierChild4" presStyleCnt="0"/>
      <dgm:spPr/>
    </dgm:pt>
    <dgm:pt modelId="{169CDB96-E335-44AC-859F-AC666DF26F5E}" type="pres">
      <dgm:prSet presAssocID="{3AFD0773-C15C-45A6-9B50-B5AF78B06B49}" presName="hierChild5" presStyleCnt="0"/>
      <dgm:spPr/>
    </dgm:pt>
    <dgm:pt modelId="{7617D0A3-D964-4121-B99C-7CA766B43F06}" type="pres">
      <dgm:prSet presAssocID="{1F95C3E5-CE4B-481F-8F21-3FCA5EEB7BAF}" presName="Name37" presStyleLbl="parChTrans1D2" presStyleIdx="2" presStyleCnt="3"/>
      <dgm:spPr/>
    </dgm:pt>
    <dgm:pt modelId="{953173A8-233E-46B7-9D40-C82906486734}" type="pres">
      <dgm:prSet presAssocID="{C586A694-4079-4214-9223-CC56130F5ED2}" presName="hierRoot2" presStyleCnt="0">
        <dgm:presLayoutVars>
          <dgm:hierBranch val="init"/>
        </dgm:presLayoutVars>
      </dgm:prSet>
      <dgm:spPr/>
    </dgm:pt>
    <dgm:pt modelId="{7981A163-A264-4165-A3F3-B23AF6C5B76A}" type="pres">
      <dgm:prSet presAssocID="{C586A694-4079-4214-9223-CC56130F5ED2}" presName="rootComposite" presStyleCnt="0"/>
      <dgm:spPr/>
    </dgm:pt>
    <dgm:pt modelId="{8AEC0C78-7BFE-4C54-8D1A-C2175DD5E22D}" type="pres">
      <dgm:prSet presAssocID="{C586A694-4079-4214-9223-CC56130F5ED2}" presName="rootText" presStyleLbl="node2" presStyleIdx="2" presStyleCnt="3" custScaleX="56404" custScaleY="32513" custLinFactNeighborX="-4353" custLinFactNeighborY="622">
        <dgm:presLayoutVars>
          <dgm:chPref val="3"/>
        </dgm:presLayoutVars>
      </dgm:prSet>
      <dgm:spPr/>
    </dgm:pt>
    <dgm:pt modelId="{51D1F259-DBB0-477D-B58B-55BE409F3958}" type="pres">
      <dgm:prSet presAssocID="{C586A694-4079-4214-9223-CC56130F5ED2}" presName="rootConnector" presStyleLbl="node2" presStyleIdx="2" presStyleCnt="3"/>
      <dgm:spPr/>
    </dgm:pt>
    <dgm:pt modelId="{AA7D313D-8D26-454D-A47A-E59FD422425F}" type="pres">
      <dgm:prSet presAssocID="{C586A694-4079-4214-9223-CC56130F5ED2}" presName="hierChild4" presStyleCnt="0"/>
      <dgm:spPr/>
    </dgm:pt>
    <dgm:pt modelId="{FD07D799-238A-4471-9768-4329985B69A6}" type="pres">
      <dgm:prSet presAssocID="{C586A694-4079-4214-9223-CC56130F5ED2}" presName="hierChild5" presStyleCnt="0"/>
      <dgm:spPr/>
    </dgm:pt>
    <dgm:pt modelId="{44C0C9E2-299D-4880-AC62-266134A109F7}" type="pres">
      <dgm:prSet presAssocID="{B761D25E-58D2-491E-BD5C-5429973EE441}" presName="hierChild3" presStyleCnt="0"/>
      <dgm:spPr/>
    </dgm:pt>
  </dgm:ptLst>
  <dgm:cxnLst>
    <dgm:cxn modelId="{EB2C3962-9F11-40B4-830A-F69ED908759F}" type="presOf" srcId="{1F95C3E5-CE4B-481F-8F21-3FCA5EEB7BAF}" destId="{7617D0A3-D964-4121-B99C-7CA766B43F06}" srcOrd="0" destOrd="0" presId="urn:microsoft.com/office/officeart/2005/8/layout/orgChart1"/>
    <dgm:cxn modelId="{18746D48-6FD5-42CF-9EEE-D2E178A87D9E}" type="presOf" srcId="{3AFD0773-C15C-45A6-9B50-B5AF78B06B49}" destId="{B91C18FE-E09B-4A47-A400-60FFE6FE2E1D}" srcOrd="0" destOrd="0" presId="urn:microsoft.com/office/officeart/2005/8/layout/orgChart1"/>
    <dgm:cxn modelId="{2177824B-790C-48FB-BEE8-753A50A70B17}" srcId="{B761D25E-58D2-491E-BD5C-5429973EE441}" destId="{AB320762-DC2F-43A5-80F8-DF8D3B1E594B}" srcOrd="0" destOrd="0" parTransId="{8C25BFD9-6291-487F-BB98-9574E29714A8}" sibTransId="{3D7BC47F-ABA6-4E0F-8603-514C17309B68}"/>
    <dgm:cxn modelId="{9BDDCB6C-D49E-4A6C-9EF3-8692C61FFCE9}" type="presOf" srcId="{8C25BFD9-6291-487F-BB98-9574E29714A8}" destId="{277B9C73-B302-4A79-B26A-188B5B57FC4B}" srcOrd="0" destOrd="0" presId="urn:microsoft.com/office/officeart/2005/8/layout/orgChart1"/>
    <dgm:cxn modelId="{6754E950-80D0-47DB-92F5-61FC9480B1C1}" type="presOf" srcId="{AB320762-DC2F-43A5-80F8-DF8D3B1E594B}" destId="{814103FC-E3F6-46CF-B6BA-B5EAF1C10AF8}" srcOrd="0" destOrd="0" presId="urn:microsoft.com/office/officeart/2005/8/layout/orgChart1"/>
    <dgm:cxn modelId="{2A203452-1603-4166-AE6A-EBF376BC1AEE}" type="presOf" srcId="{AB320762-DC2F-43A5-80F8-DF8D3B1E594B}" destId="{B02E7310-42D7-428F-B4E2-5B634731C065}" srcOrd="1" destOrd="0" presId="urn:microsoft.com/office/officeart/2005/8/layout/orgChart1"/>
    <dgm:cxn modelId="{CBCD0D73-3A11-4A25-AC52-A7A29C80C70D}" type="presOf" srcId="{CB100FD4-8C13-47D7-A61A-43EADC799ADB}" destId="{B602B3BE-2680-4435-AFE6-C088E0566B37}" srcOrd="0" destOrd="0" presId="urn:microsoft.com/office/officeart/2005/8/layout/orgChart1"/>
    <dgm:cxn modelId="{361D6B54-637C-4990-AFA1-17C0C4325AA8}" type="presOf" srcId="{31A9E171-050C-4964-88DB-446295EA585F}" destId="{A86001B1-F6B6-4C05-A611-8EE8FB004BDB}" srcOrd="0" destOrd="0" presId="urn:microsoft.com/office/officeart/2005/8/layout/orgChart1"/>
    <dgm:cxn modelId="{F6686B56-4200-4EA9-94D4-99FFA5B7CAB8}" type="presOf" srcId="{C586A694-4079-4214-9223-CC56130F5ED2}" destId="{51D1F259-DBB0-477D-B58B-55BE409F3958}" srcOrd="1" destOrd="0" presId="urn:microsoft.com/office/officeart/2005/8/layout/orgChart1"/>
    <dgm:cxn modelId="{F5224C8D-48BA-4F6A-A583-E9850D4E8BB6}" type="presOf" srcId="{3AFD0773-C15C-45A6-9B50-B5AF78B06B49}" destId="{E29EF0C3-31B0-4AB8-ABE4-2D1FE1785B5E}" srcOrd="1" destOrd="0" presId="urn:microsoft.com/office/officeart/2005/8/layout/orgChart1"/>
    <dgm:cxn modelId="{62921B8F-A2BE-42BF-80D7-2BD1057D457C}" type="presOf" srcId="{B761D25E-58D2-491E-BD5C-5429973EE441}" destId="{29183412-3B1B-4224-A535-A75F3293A347}" srcOrd="1" destOrd="0" presId="urn:microsoft.com/office/officeart/2005/8/layout/orgChart1"/>
    <dgm:cxn modelId="{E54B9C95-CCEE-4401-83EC-38503A9821BD}" srcId="{B761D25E-58D2-491E-BD5C-5429973EE441}" destId="{3AFD0773-C15C-45A6-9B50-B5AF78B06B49}" srcOrd="1" destOrd="0" parTransId="{31A9E171-050C-4964-88DB-446295EA585F}" sibTransId="{1746E43F-5A58-4DBE-B75D-AF0ABA5BFF5D}"/>
    <dgm:cxn modelId="{76E397CC-B78D-4803-80F2-EB4654870FCB}" srcId="{B761D25E-58D2-491E-BD5C-5429973EE441}" destId="{C586A694-4079-4214-9223-CC56130F5ED2}" srcOrd="2" destOrd="0" parTransId="{1F95C3E5-CE4B-481F-8F21-3FCA5EEB7BAF}" sibTransId="{97FF2987-F42C-4FDF-B1DB-DE033EA528F4}"/>
    <dgm:cxn modelId="{899CB0EE-C928-431C-B351-B0660A8A8D47}" type="presOf" srcId="{B761D25E-58D2-491E-BD5C-5429973EE441}" destId="{BF488A55-513F-4A27-A4B7-6ABC865BB425}" srcOrd="0" destOrd="0" presId="urn:microsoft.com/office/officeart/2005/8/layout/orgChart1"/>
    <dgm:cxn modelId="{7750E6F8-4E0F-4994-BFA1-35F9C31FAABE}" type="presOf" srcId="{C586A694-4079-4214-9223-CC56130F5ED2}" destId="{8AEC0C78-7BFE-4C54-8D1A-C2175DD5E22D}" srcOrd="0" destOrd="0" presId="urn:microsoft.com/office/officeart/2005/8/layout/orgChart1"/>
    <dgm:cxn modelId="{1323ADFC-3ACD-485F-B01F-E4D76B77D35C}" srcId="{CB100FD4-8C13-47D7-A61A-43EADC799ADB}" destId="{B761D25E-58D2-491E-BD5C-5429973EE441}" srcOrd="0" destOrd="0" parTransId="{2C577A31-430D-4DED-AB3E-41F4FC4131A5}" sibTransId="{0083D639-B9C3-4973-B53F-87213296545D}"/>
    <dgm:cxn modelId="{48A0C40D-D7AF-4EF2-BB93-4D9771240F31}" type="presParOf" srcId="{B602B3BE-2680-4435-AFE6-C088E0566B37}" destId="{F50849D0-B2CC-4FDE-AAB8-692FD63527A1}" srcOrd="0" destOrd="0" presId="urn:microsoft.com/office/officeart/2005/8/layout/orgChart1"/>
    <dgm:cxn modelId="{3D14AFA6-1AC5-4353-AF26-1F5C02174695}" type="presParOf" srcId="{F50849D0-B2CC-4FDE-AAB8-692FD63527A1}" destId="{B5C22171-1B94-4DFA-9426-920C620B1B08}" srcOrd="0" destOrd="0" presId="urn:microsoft.com/office/officeart/2005/8/layout/orgChart1"/>
    <dgm:cxn modelId="{AD53E409-C3C0-4E0B-B13A-A6B128852464}" type="presParOf" srcId="{B5C22171-1B94-4DFA-9426-920C620B1B08}" destId="{BF488A55-513F-4A27-A4B7-6ABC865BB425}" srcOrd="0" destOrd="0" presId="urn:microsoft.com/office/officeart/2005/8/layout/orgChart1"/>
    <dgm:cxn modelId="{EA02D0D7-67DB-433F-8A39-9C40B42C178C}" type="presParOf" srcId="{B5C22171-1B94-4DFA-9426-920C620B1B08}" destId="{29183412-3B1B-4224-A535-A75F3293A347}" srcOrd="1" destOrd="0" presId="urn:microsoft.com/office/officeart/2005/8/layout/orgChart1"/>
    <dgm:cxn modelId="{F2FBEC7E-D3EF-41EA-907D-CA0FF965ECF0}" type="presParOf" srcId="{F50849D0-B2CC-4FDE-AAB8-692FD63527A1}" destId="{F1704602-0987-4E6F-ABC5-3BF1F53613AB}" srcOrd="1" destOrd="0" presId="urn:microsoft.com/office/officeart/2005/8/layout/orgChart1"/>
    <dgm:cxn modelId="{090B4AC9-E3D9-442B-AC40-32278236C9DD}" type="presParOf" srcId="{F1704602-0987-4E6F-ABC5-3BF1F53613AB}" destId="{277B9C73-B302-4A79-B26A-188B5B57FC4B}" srcOrd="0" destOrd="0" presId="urn:microsoft.com/office/officeart/2005/8/layout/orgChart1"/>
    <dgm:cxn modelId="{95B61845-907B-498D-92B6-87386E3CF7A6}" type="presParOf" srcId="{F1704602-0987-4E6F-ABC5-3BF1F53613AB}" destId="{3DDFE5C9-5D58-4EEF-9BCE-BD25C386EFAF}" srcOrd="1" destOrd="0" presId="urn:microsoft.com/office/officeart/2005/8/layout/orgChart1"/>
    <dgm:cxn modelId="{536E5922-4820-49D2-97A0-8B79F47E71A9}" type="presParOf" srcId="{3DDFE5C9-5D58-4EEF-9BCE-BD25C386EFAF}" destId="{8658151F-9CCE-4103-B770-91339221A087}" srcOrd="0" destOrd="0" presId="urn:microsoft.com/office/officeart/2005/8/layout/orgChart1"/>
    <dgm:cxn modelId="{427DCA69-7C5F-463D-B20B-558229C29D7C}" type="presParOf" srcId="{8658151F-9CCE-4103-B770-91339221A087}" destId="{814103FC-E3F6-46CF-B6BA-B5EAF1C10AF8}" srcOrd="0" destOrd="0" presId="urn:microsoft.com/office/officeart/2005/8/layout/orgChart1"/>
    <dgm:cxn modelId="{BFED2AF8-AB83-4A68-8BF9-09F60C2FE225}" type="presParOf" srcId="{8658151F-9CCE-4103-B770-91339221A087}" destId="{B02E7310-42D7-428F-B4E2-5B634731C065}" srcOrd="1" destOrd="0" presId="urn:microsoft.com/office/officeart/2005/8/layout/orgChart1"/>
    <dgm:cxn modelId="{9730F46E-9EAD-4A49-8807-15A1E1B90C50}" type="presParOf" srcId="{3DDFE5C9-5D58-4EEF-9BCE-BD25C386EFAF}" destId="{85864C88-6056-4986-81C5-52C62CC7A313}" srcOrd="1" destOrd="0" presId="urn:microsoft.com/office/officeart/2005/8/layout/orgChart1"/>
    <dgm:cxn modelId="{980539FC-13EC-4AA0-9D20-BCB400894AAF}" type="presParOf" srcId="{3DDFE5C9-5D58-4EEF-9BCE-BD25C386EFAF}" destId="{1F3A38F3-28C0-4013-A906-471C3CD64399}" srcOrd="2" destOrd="0" presId="urn:microsoft.com/office/officeart/2005/8/layout/orgChart1"/>
    <dgm:cxn modelId="{49A59A91-B0EE-4ADF-ABAF-EE7F01151BA5}" type="presParOf" srcId="{F1704602-0987-4E6F-ABC5-3BF1F53613AB}" destId="{A86001B1-F6B6-4C05-A611-8EE8FB004BDB}" srcOrd="2" destOrd="0" presId="urn:microsoft.com/office/officeart/2005/8/layout/orgChart1"/>
    <dgm:cxn modelId="{67C96735-1C7D-4555-9458-482865D227CE}" type="presParOf" srcId="{F1704602-0987-4E6F-ABC5-3BF1F53613AB}" destId="{35979315-7EFB-4BAE-B52F-C6DE6D6CF093}" srcOrd="3" destOrd="0" presId="urn:microsoft.com/office/officeart/2005/8/layout/orgChart1"/>
    <dgm:cxn modelId="{9A2D1743-6A5F-4E36-AF84-DED158A8CA29}" type="presParOf" srcId="{35979315-7EFB-4BAE-B52F-C6DE6D6CF093}" destId="{2AC29DE5-94E4-434A-9E6D-76E2D869D3F8}" srcOrd="0" destOrd="0" presId="urn:microsoft.com/office/officeart/2005/8/layout/orgChart1"/>
    <dgm:cxn modelId="{CED304D1-9AEF-4A20-B95F-F050B4B1F13E}" type="presParOf" srcId="{2AC29DE5-94E4-434A-9E6D-76E2D869D3F8}" destId="{B91C18FE-E09B-4A47-A400-60FFE6FE2E1D}" srcOrd="0" destOrd="0" presId="urn:microsoft.com/office/officeart/2005/8/layout/orgChart1"/>
    <dgm:cxn modelId="{386B3C2D-1E35-4D3F-AF17-26AF538A8DD2}" type="presParOf" srcId="{2AC29DE5-94E4-434A-9E6D-76E2D869D3F8}" destId="{E29EF0C3-31B0-4AB8-ABE4-2D1FE1785B5E}" srcOrd="1" destOrd="0" presId="urn:microsoft.com/office/officeart/2005/8/layout/orgChart1"/>
    <dgm:cxn modelId="{7F7F50C8-630D-470F-B54C-E45C5A8B40B9}" type="presParOf" srcId="{35979315-7EFB-4BAE-B52F-C6DE6D6CF093}" destId="{D8B656E8-67DD-47B6-87CF-A5C77A0D30FE}" srcOrd="1" destOrd="0" presId="urn:microsoft.com/office/officeart/2005/8/layout/orgChart1"/>
    <dgm:cxn modelId="{525F2479-5745-489C-A965-D7CB554A7F62}" type="presParOf" srcId="{35979315-7EFB-4BAE-B52F-C6DE6D6CF093}" destId="{169CDB96-E335-44AC-859F-AC666DF26F5E}" srcOrd="2" destOrd="0" presId="urn:microsoft.com/office/officeart/2005/8/layout/orgChart1"/>
    <dgm:cxn modelId="{E37B77D6-C699-4109-A14D-6B575869CFA9}" type="presParOf" srcId="{F1704602-0987-4E6F-ABC5-3BF1F53613AB}" destId="{7617D0A3-D964-4121-B99C-7CA766B43F06}" srcOrd="4" destOrd="0" presId="urn:microsoft.com/office/officeart/2005/8/layout/orgChart1"/>
    <dgm:cxn modelId="{B6869486-F6C6-4B26-A358-E3C302BCE05C}" type="presParOf" srcId="{F1704602-0987-4E6F-ABC5-3BF1F53613AB}" destId="{953173A8-233E-46B7-9D40-C82906486734}" srcOrd="5" destOrd="0" presId="urn:microsoft.com/office/officeart/2005/8/layout/orgChart1"/>
    <dgm:cxn modelId="{EBA8D152-123A-467E-940C-28BB1747B9E0}" type="presParOf" srcId="{953173A8-233E-46B7-9D40-C82906486734}" destId="{7981A163-A264-4165-A3F3-B23AF6C5B76A}" srcOrd="0" destOrd="0" presId="urn:microsoft.com/office/officeart/2005/8/layout/orgChart1"/>
    <dgm:cxn modelId="{25C6BDDE-D926-493A-8A3A-98EE500D4E11}" type="presParOf" srcId="{7981A163-A264-4165-A3F3-B23AF6C5B76A}" destId="{8AEC0C78-7BFE-4C54-8D1A-C2175DD5E22D}" srcOrd="0" destOrd="0" presId="urn:microsoft.com/office/officeart/2005/8/layout/orgChart1"/>
    <dgm:cxn modelId="{19B12789-5985-4298-8C2D-98CDAD7000A8}" type="presParOf" srcId="{7981A163-A264-4165-A3F3-B23AF6C5B76A}" destId="{51D1F259-DBB0-477D-B58B-55BE409F3958}" srcOrd="1" destOrd="0" presId="urn:microsoft.com/office/officeart/2005/8/layout/orgChart1"/>
    <dgm:cxn modelId="{B1F15D47-BCFE-46C3-8A3F-6C8D33947ADC}" type="presParOf" srcId="{953173A8-233E-46B7-9D40-C82906486734}" destId="{AA7D313D-8D26-454D-A47A-E59FD422425F}" srcOrd="1" destOrd="0" presId="urn:microsoft.com/office/officeart/2005/8/layout/orgChart1"/>
    <dgm:cxn modelId="{8F606DF9-3A72-44B3-9FBE-00EE13AA3BB5}" type="presParOf" srcId="{953173A8-233E-46B7-9D40-C82906486734}" destId="{FD07D799-238A-4471-9768-4329985B69A6}" srcOrd="2" destOrd="0" presId="urn:microsoft.com/office/officeart/2005/8/layout/orgChart1"/>
    <dgm:cxn modelId="{B13F00A5-D83D-41CD-BFEB-44405795C686}" type="presParOf" srcId="{F50849D0-B2CC-4FDE-AAB8-692FD63527A1}" destId="{44C0C9E2-299D-4880-AC62-266134A109F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06348-6026-4204-BF6E-3487DF2BAA53}">
      <dsp:nvSpPr>
        <dsp:cNvPr id="0" name=""/>
        <dsp:cNvSpPr/>
      </dsp:nvSpPr>
      <dsp:spPr>
        <a:xfrm rot="5400000">
          <a:off x="1861309" y="-17769"/>
          <a:ext cx="3726668" cy="402580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1440" tIns="0" rIns="0" bIns="0" numCol="1" spcCol="1270" anchor="t" anchorCtr="0">
          <a:noAutofit/>
        </a:bodyPr>
        <a:lstStyle/>
        <a:p>
          <a:pPr marL="171450" lvl="1" indent="-171450" algn="l" defTabSz="711200">
            <a:lnSpc>
              <a:spcPct val="100000"/>
            </a:lnSpc>
            <a:spcBef>
              <a:spcPct val="0"/>
            </a:spcBef>
            <a:spcAft>
              <a:spcPct val="15000"/>
            </a:spcAft>
            <a:buNone/>
          </a:pPr>
          <a:r>
            <a:rPr lang="en-US" sz="1600" b="0" i="0" kern="1200"/>
            <a:t>	</a:t>
          </a:r>
          <a:r>
            <a:rPr lang="en-US" sz="1600" b="1" i="0" kern="1200"/>
            <a:t>Overview</a:t>
          </a:r>
          <a:r>
            <a:rPr lang="en-US" sz="1600" b="0" i="0" kern="1200"/>
            <a:t>: Developed by the Visual Geometry Group at Oxford, </a:t>
          </a:r>
          <a:r>
            <a:rPr lang="en-US" sz="1600" b="0" i="0" kern="1200" err="1"/>
            <a:t>VGGNet</a:t>
          </a:r>
          <a:r>
            <a:rPr lang="en-US" sz="1600" b="0" i="0" kern="1200"/>
            <a:t> is known for its simplicity and uniform architecture, using small 3x3 convolutional filters. </a:t>
          </a:r>
          <a:endParaRPr lang="en-US" sz="1600" kern="1200"/>
        </a:p>
        <a:p>
          <a:pPr marL="342900" lvl="2" indent="-171450" algn="l" defTabSz="711200">
            <a:lnSpc>
              <a:spcPct val="100000"/>
            </a:lnSpc>
            <a:spcBef>
              <a:spcPct val="0"/>
            </a:spcBef>
            <a:spcAft>
              <a:spcPct val="15000"/>
            </a:spcAft>
            <a:buNone/>
          </a:pPr>
          <a:r>
            <a:rPr lang="en-US" sz="1600" b="1" i="0" kern="1200"/>
            <a:t>Architecture</a:t>
          </a:r>
          <a:r>
            <a:rPr lang="en-US" sz="1600" b="0" i="0" kern="1200"/>
            <a:t>: Consists of deep</a:t>
          </a:r>
          <a:endParaRPr lang="en-US" sz="1600" kern="1200"/>
        </a:p>
        <a:p>
          <a:pPr marL="342900" lvl="2" indent="-171450" algn="l" defTabSz="711200">
            <a:lnSpc>
              <a:spcPct val="100000"/>
            </a:lnSpc>
            <a:spcBef>
              <a:spcPct val="0"/>
            </a:spcBef>
            <a:spcAft>
              <a:spcPct val="15000"/>
            </a:spcAft>
            <a:buNone/>
          </a:pPr>
          <a:r>
            <a:rPr lang="en-US" sz="1600" b="0" i="0" kern="1200"/>
            <a:t>networks with 16 or 19 layers (e.g.,</a:t>
          </a:r>
          <a:endParaRPr lang="en-US" sz="1600" kern="1200"/>
        </a:p>
        <a:p>
          <a:pPr marL="342900" lvl="2" indent="-171450" algn="l" defTabSz="711200">
            <a:lnSpc>
              <a:spcPct val="100000"/>
            </a:lnSpc>
            <a:spcBef>
              <a:spcPct val="0"/>
            </a:spcBef>
            <a:spcAft>
              <a:spcPct val="15000"/>
            </a:spcAft>
            <a:buNone/>
          </a:pPr>
          <a:r>
            <a:rPr lang="en-US" sz="1600" b="0" i="0" kern="1200"/>
            <a:t>VGG-16, VGG-19). Advantages: Uniform</a:t>
          </a:r>
          <a:endParaRPr lang="en-US" sz="1600" kern="1200"/>
        </a:p>
        <a:p>
          <a:pPr marL="342900" lvl="2" indent="-171450" algn="l" defTabSz="711200">
            <a:lnSpc>
              <a:spcPct val="100000"/>
            </a:lnSpc>
            <a:spcBef>
              <a:spcPct val="0"/>
            </a:spcBef>
            <a:spcAft>
              <a:spcPct val="15000"/>
            </a:spcAft>
            <a:buNone/>
          </a:pPr>
          <a:r>
            <a:rPr lang="en-US" sz="1600" b="0" i="0" kern="1200"/>
            <a:t>architecture makes it easier to</a:t>
          </a:r>
          <a:endParaRPr lang="en-US" sz="1600" kern="1200"/>
        </a:p>
        <a:p>
          <a:pPr marL="342900" lvl="2" indent="-171450" algn="l" defTabSz="711200">
            <a:lnSpc>
              <a:spcPct val="100000"/>
            </a:lnSpc>
            <a:spcBef>
              <a:spcPct val="0"/>
            </a:spcBef>
            <a:spcAft>
              <a:spcPct val="15000"/>
            </a:spcAft>
            <a:buNone/>
          </a:pPr>
          <a:r>
            <a:rPr lang="en-US" sz="1600" b="0" i="0" kern="1200"/>
            <a:t>implement and modify. </a:t>
          </a:r>
          <a:endParaRPr lang="en-US" sz="1600" kern="1200"/>
        </a:p>
        <a:p>
          <a:pPr marL="342900" lvl="2" indent="-171450" algn="l" defTabSz="711200">
            <a:lnSpc>
              <a:spcPct val="100000"/>
            </a:lnSpc>
            <a:spcBef>
              <a:spcPct val="0"/>
            </a:spcBef>
            <a:spcAft>
              <a:spcPct val="15000"/>
            </a:spcAft>
            <a:buNone/>
          </a:pPr>
          <a:r>
            <a:rPr lang="en-US" sz="1600" b="1" i="0" kern="1200"/>
            <a:t>Applications</a:t>
          </a:r>
          <a:r>
            <a:rPr lang="en-US" sz="1600" b="0" i="0" kern="1200"/>
            <a:t>:</a:t>
          </a:r>
          <a:endParaRPr lang="en-US" sz="1600" kern="1200"/>
        </a:p>
        <a:p>
          <a:pPr marL="342900" lvl="2" indent="-171450" algn="l" defTabSz="711200">
            <a:lnSpc>
              <a:spcPct val="100000"/>
            </a:lnSpc>
            <a:spcBef>
              <a:spcPct val="0"/>
            </a:spcBef>
            <a:spcAft>
              <a:spcPct val="15000"/>
            </a:spcAft>
            <a:buNone/>
          </a:pPr>
          <a:r>
            <a:rPr lang="en-US" sz="1600" b="0" i="0" kern="1200"/>
            <a:t>Image classification, object detection</a:t>
          </a:r>
          <a:endParaRPr lang="en-US" sz="1600" kern="1200"/>
        </a:p>
        <a:p>
          <a:pPr marL="342900" lvl="2" indent="-171450" algn="l" defTabSz="711200">
            <a:lnSpc>
              <a:spcPct val="100000"/>
            </a:lnSpc>
            <a:spcBef>
              <a:spcPct val="0"/>
            </a:spcBef>
            <a:spcAft>
              <a:spcPct val="15000"/>
            </a:spcAft>
            <a:buNone/>
          </a:pPr>
          <a:r>
            <a:rPr lang="en-US" sz="1600" b="0" i="0" kern="1200"/>
            <a:t>for other tasks.</a:t>
          </a:r>
          <a:endParaRPr lang="en-US" sz="1600" kern="1200"/>
        </a:p>
      </dsp:txBody>
      <dsp:txXfrm rot="-5400000">
        <a:off x="1711742" y="313720"/>
        <a:ext cx="3843882" cy="3362826"/>
      </dsp:txXfrm>
    </dsp:sp>
    <dsp:sp modelId="{FA603A51-9B57-48E1-B013-B43E91B1BE24}">
      <dsp:nvSpPr>
        <dsp:cNvPr id="0" name=""/>
        <dsp:cNvSpPr/>
      </dsp:nvSpPr>
      <dsp:spPr>
        <a:xfrm>
          <a:off x="159" y="1397397"/>
          <a:ext cx="1848325" cy="1131517"/>
        </a:xfrm>
        <a:prstGeom prst="roundRect">
          <a:avLst/>
        </a:prstGeom>
        <a:solidFill>
          <a:srgbClr val="0F9ED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365760" rIns="0" bIns="45720" numCol="1" spcCol="1270" anchor="ctr" anchorCtr="0">
          <a:noAutofit/>
        </a:bodyPr>
        <a:lstStyle/>
        <a:p>
          <a:pPr marL="0" lvl="0" indent="0" algn="ctr" defTabSz="1066800">
            <a:lnSpc>
              <a:spcPct val="90000"/>
            </a:lnSpc>
            <a:spcBef>
              <a:spcPct val="0"/>
            </a:spcBef>
            <a:spcAft>
              <a:spcPct val="35000"/>
            </a:spcAft>
            <a:buNone/>
          </a:pPr>
          <a:r>
            <a:rPr lang="en-US" sz="2400" kern="1200" err="1">
              <a:latin typeface="ADLaM Display" panose="02010000000000000000" pitchFamily="2" charset="0"/>
              <a:ea typeface="ADLaM Display" panose="02010000000000000000" pitchFamily="2" charset="0"/>
              <a:cs typeface="ADLaM Display" panose="02010000000000000000" pitchFamily="2" charset="0"/>
            </a:rPr>
            <a:t>VGGNet</a:t>
          </a:r>
          <a:br>
            <a:rPr lang="en-US" sz="2400" kern="1200">
              <a:latin typeface="ADLaM Display" panose="02010000000000000000" pitchFamily="2" charset="0"/>
              <a:ea typeface="ADLaM Display" panose="02010000000000000000" pitchFamily="2" charset="0"/>
              <a:cs typeface="ADLaM Display" panose="02010000000000000000" pitchFamily="2" charset="0"/>
            </a:rPr>
          </a:br>
          <a:endParaRPr lang="en-US" sz="24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55395" y="1452633"/>
        <a:ext cx="1737853" cy="10210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84095-1126-4F8C-99F3-9102DAEA162E}">
      <dsp:nvSpPr>
        <dsp:cNvPr id="0" name=""/>
        <dsp:cNvSpPr/>
      </dsp:nvSpPr>
      <dsp:spPr>
        <a:xfrm rot="5400000">
          <a:off x="2368750" y="2950"/>
          <a:ext cx="2809554" cy="355155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1440" tIns="30480" rIns="0" bIns="30480" numCol="1" spcCol="1270" anchor="t" anchorCtr="0">
          <a:noAutofit/>
        </a:bodyPr>
        <a:lstStyle/>
        <a:p>
          <a:pPr marL="171450" lvl="1" indent="-171450" algn="l" defTabSz="711200">
            <a:lnSpc>
              <a:spcPct val="90000"/>
            </a:lnSpc>
            <a:spcBef>
              <a:spcPct val="0"/>
            </a:spcBef>
            <a:spcAft>
              <a:spcPct val="15000"/>
            </a:spcAft>
            <a:buChar char="•"/>
          </a:pPr>
          <a:endParaRPr lang="en-US" sz="1600" kern="1200"/>
        </a:p>
        <a:p>
          <a:pPr marL="171450" lvl="1" indent="-171450" algn="l" defTabSz="711200">
            <a:lnSpc>
              <a:spcPct val="90000"/>
            </a:lnSpc>
            <a:spcBef>
              <a:spcPct val="0"/>
            </a:spcBef>
            <a:spcAft>
              <a:spcPct val="15000"/>
            </a:spcAft>
            <a:buNone/>
          </a:pPr>
          <a:r>
            <a:rPr lang="en-US" sz="1600" kern="1200"/>
            <a:t>Residual Networks, or </a:t>
          </a:r>
          <a:r>
            <a:rPr lang="en-US" sz="1600" kern="1200" err="1"/>
            <a:t>ResNets</a:t>
          </a:r>
          <a:r>
            <a:rPr lang="en-US" sz="1600" kern="1200"/>
            <a:t>,</a:t>
          </a:r>
        </a:p>
        <a:p>
          <a:pPr marL="171450" lvl="1" indent="-171450" algn="l" defTabSz="711200">
            <a:lnSpc>
              <a:spcPct val="90000"/>
            </a:lnSpc>
            <a:spcBef>
              <a:spcPct val="0"/>
            </a:spcBef>
            <a:spcAft>
              <a:spcPct val="15000"/>
            </a:spcAft>
            <a:buNone/>
          </a:pPr>
          <a:r>
            <a:rPr lang="en-US" sz="1600" kern="1200"/>
            <a:t>learn residual functions with</a:t>
          </a:r>
        </a:p>
        <a:p>
          <a:pPr marL="171450" lvl="1" indent="-171450" algn="l" defTabSz="711200">
            <a:lnSpc>
              <a:spcPct val="90000"/>
            </a:lnSpc>
            <a:spcBef>
              <a:spcPct val="0"/>
            </a:spcBef>
            <a:spcAft>
              <a:spcPct val="15000"/>
            </a:spcAft>
            <a:buNone/>
          </a:pPr>
          <a:r>
            <a:rPr lang="en-US" sz="1600" kern="1200"/>
            <a:t>reference to the layer inputs, instead</a:t>
          </a:r>
        </a:p>
        <a:p>
          <a:pPr marL="171450" lvl="1" indent="-171450" algn="l" defTabSz="711200">
            <a:lnSpc>
              <a:spcPct val="90000"/>
            </a:lnSpc>
            <a:spcBef>
              <a:spcPct val="0"/>
            </a:spcBef>
            <a:spcAft>
              <a:spcPct val="15000"/>
            </a:spcAft>
            <a:buNone/>
          </a:pPr>
          <a:r>
            <a:rPr lang="en-US" sz="1600" kern="1200"/>
            <a:t>of learning unreferenced functions.</a:t>
          </a:r>
        </a:p>
        <a:p>
          <a:pPr marL="171450" lvl="1" indent="-171450" algn="l" defTabSz="711200">
            <a:lnSpc>
              <a:spcPct val="90000"/>
            </a:lnSpc>
            <a:spcBef>
              <a:spcPct val="0"/>
            </a:spcBef>
            <a:spcAft>
              <a:spcPct val="15000"/>
            </a:spcAft>
            <a:buNone/>
          </a:pPr>
          <a:r>
            <a:rPr lang="en-US" sz="1600" kern="1200"/>
            <a:t>Instead of hoping each few stacked</a:t>
          </a:r>
        </a:p>
        <a:p>
          <a:pPr marL="171450" lvl="1" indent="-171450" algn="l" defTabSz="711200">
            <a:lnSpc>
              <a:spcPct val="90000"/>
            </a:lnSpc>
            <a:spcBef>
              <a:spcPct val="0"/>
            </a:spcBef>
            <a:spcAft>
              <a:spcPct val="15000"/>
            </a:spcAft>
            <a:buNone/>
          </a:pPr>
          <a:r>
            <a:rPr lang="en-US" sz="1600" kern="1200"/>
            <a:t>layers directly fit a desired underlying</a:t>
          </a:r>
        </a:p>
        <a:p>
          <a:pPr marL="171450" lvl="1" indent="-171450" algn="l" defTabSz="711200">
            <a:lnSpc>
              <a:spcPct val="90000"/>
            </a:lnSpc>
            <a:spcBef>
              <a:spcPct val="0"/>
            </a:spcBef>
            <a:spcAft>
              <a:spcPct val="15000"/>
            </a:spcAft>
            <a:buNone/>
          </a:pPr>
          <a:r>
            <a:rPr lang="en-US" sz="1600" kern="1200"/>
            <a:t>mapping, residual nets let these</a:t>
          </a:r>
        </a:p>
        <a:p>
          <a:pPr marL="171450" lvl="1" indent="-171450" algn="l" defTabSz="711200">
            <a:lnSpc>
              <a:spcPct val="90000"/>
            </a:lnSpc>
            <a:spcBef>
              <a:spcPct val="0"/>
            </a:spcBef>
            <a:spcAft>
              <a:spcPct val="15000"/>
            </a:spcAft>
            <a:buNone/>
          </a:pPr>
          <a:r>
            <a:rPr lang="en-US" sz="1600" kern="1200"/>
            <a:t>layers fit a residual mapping.</a:t>
          </a:r>
        </a:p>
      </dsp:txBody>
      <dsp:txXfrm rot="-5400000">
        <a:off x="1997750" y="511102"/>
        <a:ext cx="3414404" cy="2535252"/>
      </dsp:txXfrm>
    </dsp:sp>
    <dsp:sp modelId="{189B5DE5-A031-46FA-973A-4EB4F8B00228}">
      <dsp:nvSpPr>
        <dsp:cNvPr id="0" name=""/>
        <dsp:cNvSpPr/>
      </dsp:nvSpPr>
      <dsp:spPr>
        <a:xfrm>
          <a:off x="0" y="1049702"/>
          <a:ext cx="1997750" cy="1412538"/>
        </a:xfrm>
        <a:prstGeom prst="roundRect">
          <a:avLst/>
        </a:prstGeom>
        <a:solidFill>
          <a:srgbClr val="0F9ED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0" tIns="365760" rIns="114300" bIns="0" numCol="1" spcCol="1270" anchor="b" anchorCtr="0">
          <a:noAutofit/>
        </a:bodyPr>
        <a:lstStyle/>
        <a:p>
          <a:pPr marL="0" lvl="0" indent="0" algn="ctr" defTabSz="1333500">
            <a:lnSpc>
              <a:spcPct val="90000"/>
            </a:lnSpc>
            <a:spcBef>
              <a:spcPct val="0"/>
            </a:spcBef>
            <a:spcAft>
              <a:spcPct val="35000"/>
            </a:spcAft>
            <a:buNone/>
          </a:pPr>
          <a:r>
            <a:rPr lang="en-US" sz="3000" kern="1200" err="1">
              <a:latin typeface="ADLaM Display" panose="02010000000000000000" pitchFamily="2" charset="0"/>
              <a:ea typeface="ADLaM Display" panose="02010000000000000000" pitchFamily="2" charset="0"/>
              <a:cs typeface="ADLaM Display" panose="02010000000000000000" pitchFamily="2" charset="0"/>
            </a:rPr>
            <a:t>ResNet</a:t>
          </a:r>
          <a:br>
            <a:rPr lang="en-US" sz="3000" kern="1200">
              <a:latin typeface="ADLaM Display" panose="02010000000000000000" pitchFamily="2" charset="0"/>
              <a:ea typeface="ADLaM Display" panose="02010000000000000000" pitchFamily="2" charset="0"/>
              <a:cs typeface="ADLaM Display" panose="02010000000000000000" pitchFamily="2" charset="0"/>
            </a:rPr>
          </a:br>
          <a:endParaRPr lang="en-US" sz="30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68954" y="1118656"/>
        <a:ext cx="1859842" cy="127463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06348-6026-4204-BF6E-3487DF2BAA53}">
      <dsp:nvSpPr>
        <dsp:cNvPr id="0" name=""/>
        <dsp:cNvSpPr/>
      </dsp:nvSpPr>
      <dsp:spPr>
        <a:xfrm rot="5400000">
          <a:off x="2157033" y="49405"/>
          <a:ext cx="3796846" cy="39014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1440" tIns="0" rIns="0" bIns="0" numCol="1" spcCol="1270" anchor="t" anchorCtr="0">
          <a:noAutofit/>
        </a:bodyPr>
        <a:lstStyle/>
        <a:p>
          <a:pPr marL="171450" lvl="1" indent="-171450" algn="l" defTabSz="711200">
            <a:lnSpc>
              <a:spcPct val="90000"/>
            </a:lnSpc>
            <a:spcBef>
              <a:spcPct val="0"/>
            </a:spcBef>
            <a:spcAft>
              <a:spcPct val="15000"/>
            </a:spcAft>
            <a:buNone/>
          </a:pPr>
          <a:r>
            <a:rPr lang="en-US" sz="1600" kern="1200"/>
            <a:t>Inception Networks, or Inception</a:t>
          </a:r>
        </a:p>
        <a:p>
          <a:pPr marL="171450" lvl="1" indent="-171450" algn="l" defTabSz="711200">
            <a:lnSpc>
              <a:spcPct val="90000"/>
            </a:lnSpc>
            <a:spcBef>
              <a:spcPct val="0"/>
            </a:spcBef>
            <a:spcAft>
              <a:spcPct val="15000"/>
            </a:spcAft>
            <a:buNone/>
          </a:pPr>
          <a:r>
            <a:rPr lang="en-US" sz="1600" kern="1200"/>
            <a:t>modules, are designed to capture</a:t>
          </a:r>
        </a:p>
        <a:p>
          <a:pPr marL="171450" lvl="1" indent="-171450" algn="l" defTabSz="711200">
            <a:lnSpc>
              <a:spcPct val="90000"/>
            </a:lnSpc>
            <a:spcBef>
              <a:spcPct val="0"/>
            </a:spcBef>
            <a:spcAft>
              <a:spcPct val="15000"/>
            </a:spcAft>
            <a:buNone/>
          </a:pPr>
          <a:r>
            <a:rPr lang="en-US" sz="1600" kern="1200"/>
            <a:t>features at multiple scales within a</a:t>
          </a:r>
        </a:p>
        <a:p>
          <a:pPr marL="171450" lvl="1" indent="-171450" algn="l" defTabSz="711200">
            <a:lnSpc>
              <a:spcPct val="90000"/>
            </a:lnSpc>
            <a:spcBef>
              <a:spcPct val="0"/>
            </a:spcBef>
            <a:spcAft>
              <a:spcPct val="15000"/>
            </a:spcAft>
            <a:buNone/>
          </a:pPr>
          <a:r>
            <a:rPr lang="en-US" sz="1600" kern="1200"/>
            <a:t>single layer. Instead of applying a single</a:t>
          </a:r>
        </a:p>
        <a:p>
          <a:pPr marL="171450" lvl="1" indent="-171450" algn="l" defTabSz="711200">
            <a:lnSpc>
              <a:spcPct val="90000"/>
            </a:lnSpc>
            <a:spcBef>
              <a:spcPct val="0"/>
            </a:spcBef>
            <a:spcAft>
              <a:spcPct val="15000"/>
            </a:spcAft>
            <a:buNone/>
          </a:pPr>
          <a:r>
            <a:rPr lang="en-US" sz="1600" kern="1200"/>
            <a:t>convolutional filter size, Inception</a:t>
          </a:r>
        </a:p>
        <a:p>
          <a:pPr marL="171450" lvl="1" indent="-171450" algn="l" defTabSz="711200">
            <a:lnSpc>
              <a:spcPct val="90000"/>
            </a:lnSpc>
            <a:spcBef>
              <a:spcPct val="0"/>
            </a:spcBef>
            <a:spcAft>
              <a:spcPct val="15000"/>
            </a:spcAft>
            <a:buNone/>
          </a:pPr>
          <a:r>
            <a:rPr lang="en-US" sz="1600" kern="1200"/>
            <a:t>Layers use parallel paths with different</a:t>
          </a:r>
        </a:p>
        <a:p>
          <a:pPr marL="171450" lvl="1" indent="-171450" algn="l" defTabSz="711200">
            <a:lnSpc>
              <a:spcPct val="90000"/>
            </a:lnSpc>
            <a:spcBef>
              <a:spcPct val="0"/>
            </a:spcBef>
            <a:spcAft>
              <a:spcPct val="15000"/>
            </a:spcAft>
            <a:buNone/>
          </a:pPr>
          <a:r>
            <a:rPr lang="en-US" sz="1600" kern="1200"/>
            <a:t>Filter sizes (e.g., 1x1, 3x3, 5x5) and</a:t>
          </a:r>
        </a:p>
        <a:p>
          <a:pPr marL="171450" lvl="1" indent="-171450" algn="l" defTabSz="711200">
            <a:lnSpc>
              <a:spcPct val="90000"/>
            </a:lnSpc>
            <a:spcBef>
              <a:spcPct val="0"/>
            </a:spcBef>
            <a:spcAft>
              <a:spcPct val="15000"/>
            </a:spcAft>
            <a:buNone/>
          </a:pPr>
          <a:r>
            <a:rPr lang="en-US" sz="1600" kern="1200"/>
            <a:t>pooling, allowing the network to learn</a:t>
          </a:r>
        </a:p>
        <a:p>
          <a:pPr marL="171450" lvl="1" indent="-171450" algn="l" defTabSz="711200">
            <a:lnSpc>
              <a:spcPct val="90000"/>
            </a:lnSpc>
            <a:spcBef>
              <a:spcPct val="0"/>
            </a:spcBef>
            <a:spcAft>
              <a:spcPct val="15000"/>
            </a:spcAft>
            <a:buNone/>
          </a:pPr>
          <a:r>
            <a:rPr lang="en-US" sz="1600" kern="1200"/>
            <a:t>both fine and coarse features</a:t>
          </a:r>
        </a:p>
        <a:p>
          <a:pPr marL="171450" lvl="1" indent="-171450" algn="l" defTabSz="711200">
            <a:lnSpc>
              <a:spcPct val="90000"/>
            </a:lnSpc>
            <a:spcBef>
              <a:spcPct val="0"/>
            </a:spcBef>
            <a:spcAft>
              <a:spcPct val="15000"/>
            </a:spcAft>
            <a:buNone/>
          </a:pPr>
          <a:r>
            <a:rPr lang="en-US" sz="1600" kern="1200"/>
            <a:t>simultaneously. These outputs are</a:t>
          </a:r>
        </a:p>
        <a:p>
          <a:pPr marL="171450" lvl="1" indent="-171450" algn="l" defTabSz="711200">
            <a:lnSpc>
              <a:spcPct val="90000"/>
            </a:lnSpc>
            <a:spcBef>
              <a:spcPct val="0"/>
            </a:spcBef>
            <a:spcAft>
              <a:spcPct val="15000"/>
            </a:spcAft>
            <a:buNone/>
          </a:pPr>
          <a:r>
            <a:rPr lang="en-US" sz="1600" kern="1200"/>
            <a:t>concatenated, enhancing feature</a:t>
          </a:r>
        </a:p>
        <a:p>
          <a:pPr marL="171450" lvl="1" indent="-171450" algn="l" defTabSz="711200">
            <a:lnSpc>
              <a:spcPct val="90000"/>
            </a:lnSpc>
            <a:spcBef>
              <a:spcPct val="0"/>
            </a:spcBef>
            <a:spcAft>
              <a:spcPct val="15000"/>
            </a:spcAft>
            <a:buNone/>
          </a:pPr>
          <a:r>
            <a:rPr lang="en-US" sz="1600" kern="1200"/>
            <a:t>diversity while maintaining</a:t>
          </a:r>
        </a:p>
        <a:p>
          <a:pPr marL="171450" lvl="1" indent="-171450" algn="l" defTabSz="711200">
            <a:lnSpc>
              <a:spcPct val="90000"/>
            </a:lnSpc>
            <a:spcBef>
              <a:spcPct val="0"/>
            </a:spcBef>
            <a:spcAft>
              <a:spcPct val="15000"/>
            </a:spcAft>
            <a:buNone/>
          </a:pPr>
          <a:r>
            <a:rPr lang="en-US" sz="1600" kern="1200"/>
            <a:t>computational efficiency.</a:t>
          </a:r>
        </a:p>
      </dsp:txBody>
      <dsp:txXfrm rot="-5400000">
        <a:off x="2104737" y="287049"/>
        <a:ext cx="3716093" cy="3426152"/>
      </dsp:txXfrm>
    </dsp:sp>
    <dsp:sp modelId="{FA603A51-9B57-48E1-B013-B43E91B1BE24}">
      <dsp:nvSpPr>
        <dsp:cNvPr id="0" name=""/>
        <dsp:cNvSpPr/>
      </dsp:nvSpPr>
      <dsp:spPr>
        <a:xfrm>
          <a:off x="100291" y="1423712"/>
          <a:ext cx="1993977" cy="1152825"/>
        </a:xfrm>
        <a:prstGeom prst="roundRect">
          <a:avLst/>
        </a:prstGeom>
        <a:solidFill>
          <a:srgbClr val="0F9ED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365760" rIns="0" bIns="45720" numCol="1" spcCol="1270" anchor="ctr" anchorCtr="0">
          <a:noAutofit/>
        </a:bodyPr>
        <a:lstStyle/>
        <a:p>
          <a:pPr marL="0" lvl="0" indent="0" algn="ctr" defTabSz="1066800">
            <a:lnSpc>
              <a:spcPct val="90000"/>
            </a:lnSpc>
            <a:spcBef>
              <a:spcPct val="0"/>
            </a:spcBef>
            <a:spcAft>
              <a:spcPct val="35000"/>
            </a:spcAft>
            <a:buNone/>
          </a:pPr>
          <a:r>
            <a:rPr lang="en-US" sz="2400" kern="1200">
              <a:latin typeface="ADLaM Display" panose="02010000000000000000" pitchFamily="2" charset="0"/>
              <a:ea typeface="ADLaM Display" panose="02010000000000000000" pitchFamily="2" charset="0"/>
              <a:cs typeface="ADLaM Display" panose="02010000000000000000" pitchFamily="2" charset="0"/>
            </a:rPr>
            <a:t>Inception</a:t>
          </a:r>
          <a:br>
            <a:rPr lang="en-US" sz="2400" kern="1200">
              <a:latin typeface="ADLaM Display" panose="02010000000000000000" pitchFamily="2" charset="0"/>
              <a:ea typeface="ADLaM Display" panose="02010000000000000000" pitchFamily="2" charset="0"/>
              <a:cs typeface="ADLaM Display" panose="02010000000000000000" pitchFamily="2" charset="0"/>
            </a:rPr>
          </a:br>
          <a:endParaRPr lang="en-US" sz="24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156567" y="1479988"/>
        <a:ext cx="1881425" cy="10402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E15FA-F5EA-4F4E-85F5-4C8CF1D1B4B2}">
      <dsp:nvSpPr>
        <dsp:cNvPr id="0" name=""/>
        <dsp:cNvSpPr/>
      </dsp:nvSpPr>
      <dsp:spPr>
        <a:xfrm>
          <a:off x="0" y="15187"/>
          <a:ext cx="4709345" cy="18252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It is a vital computer vision technique that identifies and locates objects, like rocks, in images using bounding boxes. It combines localization to pinpoint object positions with classification to label them, enabling real-time analysis in varied settings.</a:t>
          </a:r>
        </a:p>
      </dsp:txBody>
      <dsp:txXfrm>
        <a:off x="89099" y="104286"/>
        <a:ext cx="4531147" cy="1647002"/>
      </dsp:txXfrm>
    </dsp:sp>
    <dsp:sp modelId="{8436D948-C26F-471E-B68D-46F50FD5CCE5}">
      <dsp:nvSpPr>
        <dsp:cNvPr id="0" name=""/>
        <dsp:cNvSpPr/>
      </dsp:nvSpPr>
      <dsp:spPr>
        <a:xfrm>
          <a:off x="0" y="2042775"/>
          <a:ext cx="4709345" cy="18252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This method is crucial for the project, supporting the mobile and web apps by detecting multiple rock types (Baryte, Calcite, Fluorite, Pyrite) efficiently, even in complex scenes</a:t>
          </a:r>
        </a:p>
      </dsp:txBody>
      <dsp:txXfrm>
        <a:off x="89099" y="2131874"/>
        <a:ext cx="4531147" cy="164700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063C5-BEC9-495B-AD19-9885CE1CDA34}">
      <dsp:nvSpPr>
        <dsp:cNvPr id="0" name=""/>
        <dsp:cNvSpPr/>
      </dsp:nvSpPr>
      <dsp:spPr>
        <a:xfrm>
          <a:off x="0" y="0"/>
          <a:ext cx="4670196" cy="192435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The YOLO (You Only Look Once) family, especially YOLOv11 used in this project, is renowned for its speed and accuracy in real-time object detection. It processes images in one pass, detecting and classifying rocks with an mAP@0.5 of 0.831, ideal for user-friendly applications.</a:t>
          </a:r>
        </a:p>
      </dsp:txBody>
      <dsp:txXfrm>
        <a:off x="93939" y="93939"/>
        <a:ext cx="4482318" cy="1736479"/>
      </dsp:txXfrm>
    </dsp:sp>
    <dsp:sp modelId="{6015B433-AA97-4A2E-BE24-1A7CFEA0A9A0}">
      <dsp:nvSpPr>
        <dsp:cNvPr id="0" name=""/>
        <dsp:cNvSpPr/>
      </dsp:nvSpPr>
      <dsp:spPr>
        <a:xfrm>
          <a:off x="0" y="1940876"/>
          <a:ext cx="4670196" cy="171843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YOLOv11 outperforms older models by handling multiple classes simultaneously, making it a perfect fit for identifying rocks in diverse environments via the project’s interface.</a:t>
          </a:r>
        </a:p>
      </dsp:txBody>
      <dsp:txXfrm>
        <a:off x="83887" y="2024763"/>
        <a:ext cx="4502422" cy="15506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8A63A-EC5D-4D87-916D-0EFE31EF3F2A}">
      <dsp:nvSpPr>
        <dsp:cNvPr id="0" name=""/>
        <dsp:cNvSpPr/>
      </dsp:nvSpPr>
      <dsp:spPr>
        <a:xfrm>
          <a:off x="0" y="0"/>
          <a:ext cx="4709651" cy="1190456"/>
        </a:xfrm>
        <a:prstGeom prst="roundRect">
          <a:avLst/>
        </a:prstGeom>
        <a:solidFill>
          <a:srgbClr val="0F9ED5"/>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1778000">
            <a:lnSpc>
              <a:spcPct val="90000"/>
            </a:lnSpc>
            <a:spcBef>
              <a:spcPct val="0"/>
            </a:spcBef>
            <a:spcAft>
              <a:spcPct val="35000"/>
            </a:spcAft>
            <a:buNone/>
          </a:pPr>
          <a:r>
            <a:rPr lang="en-US" sz="4000" b="0" kern="1200" cap="none" spc="0">
              <a:ln w="0"/>
              <a:solidFill>
                <a:schemeClr val="bg1"/>
              </a:solidFill>
              <a:effectLst>
                <a:outerShdw blurRad="38100" dist="25400" dir="5400000" algn="ctr" rotWithShape="0">
                  <a:srgbClr val="6E747A">
                    <a:alpha val="43000"/>
                  </a:srgbClr>
                </a:outerShdw>
              </a:effectLst>
              <a:latin typeface="Cooper Black" panose="0208090404030B020404" pitchFamily="18" charset="0"/>
            </a:rPr>
            <a:t>Technologies</a:t>
          </a:r>
        </a:p>
      </dsp:txBody>
      <dsp:txXfrm>
        <a:off x="58113" y="58113"/>
        <a:ext cx="4593425" cy="10742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5B6F1-06DA-44DC-851F-B253F92E5093}">
      <dsp:nvSpPr>
        <dsp:cNvPr id="0" name=""/>
        <dsp:cNvSpPr/>
      </dsp:nvSpPr>
      <dsp:spPr>
        <a:xfrm>
          <a:off x="3462121" y="2026736"/>
          <a:ext cx="1406161" cy="142994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mn-lt"/>
            </a:rPr>
            <a:t>Tools</a:t>
          </a:r>
          <a:endParaRPr lang="en-US" sz="1400" b="1" kern="1200">
            <a:latin typeface="+mn-lt"/>
          </a:endParaRPr>
        </a:p>
      </dsp:txBody>
      <dsp:txXfrm>
        <a:off x="3668049" y="2236147"/>
        <a:ext cx="994305" cy="1011125"/>
      </dsp:txXfrm>
    </dsp:sp>
    <dsp:sp modelId="{8522EAAA-B38E-4914-943E-F0CF4762DBCA}">
      <dsp:nvSpPr>
        <dsp:cNvPr id="0" name=""/>
        <dsp:cNvSpPr/>
      </dsp:nvSpPr>
      <dsp:spPr>
        <a:xfrm rot="16200000">
          <a:off x="3684490" y="1534753"/>
          <a:ext cx="961422" cy="22542"/>
        </a:xfrm>
        <a:custGeom>
          <a:avLst/>
          <a:gdLst/>
          <a:ahLst/>
          <a:cxnLst/>
          <a:rect l="0" t="0" r="0" b="0"/>
          <a:pathLst>
            <a:path>
              <a:moveTo>
                <a:pt x="0" y="11271"/>
              </a:moveTo>
              <a:lnTo>
                <a:pt x="961422" y="11271"/>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41166" y="1521989"/>
        <a:ext cx="48071" cy="48071"/>
      </dsp:txXfrm>
    </dsp:sp>
    <dsp:sp modelId="{42A15DCA-BE97-4373-835B-456DE63B8264}">
      <dsp:nvSpPr>
        <dsp:cNvPr id="0" name=""/>
        <dsp:cNvSpPr/>
      </dsp:nvSpPr>
      <dsp:spPr>
        <a:xfrm>
          <a:off x="3643574" y="22058"/>
          <a:ext cx="1043254" cy="1043254"/>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3796355" y="174839"/>
        <a:ext cx="737692" cy="737692"/>
      </dsp:txXfrm>
    </dsp:sp>
    <dsp:sp modelId="{AAED0D18-B7E9-49B0-8EE4-089A6A2EA73C}">
      <dsp:nvSpPr>
        <dsp:cNvPr id="0" name=""/>
        <dsp:cNvSpPr/>
      </dsp:nvSpPr>
      <dsp:spPr>
        <a:xfrm rot="18360000">
          <a:off x="4383980" y="1764798"/>
          <a:ext cx="965599" cy="22542"/>
        </a:xfrm>
        <a:custGeom>
          <a:avLst/>
          <a:gdLst/>
          <a:ahLst/>
          <a:cxnLst/>
          <a:rect l="0" t="0" r="0" b="0"/>
          <a:pathLst>
            <a:path>
              <a:moveTo>
                <a:pt x="0" y="11271"/>
              </a:moveTo>
              <a:lnTo>
                <a:pt x="965599" y="11271"/>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2640" y="1751929"/>
        <a:ext cx="48279" cy="48279"/>
      </dsp:txXfrm>
    </dsp:sp>
    <dsp:sp modelId="{647F49C2-84BE-405D-849C-FAE287C9F9EA}">
      <dsp:nvSpPr>
        <dsp:cNvPr id="0" name=""/>
        <dsp:cNvSpPr/>
      </dsp:nvSpPr>
      <dsp:spPr>
        <a:xfrm>
          <a:off x="4935540" y="441843"/>
          <a:ext cx="1043254" cy="1043254"/>
        </a:xfrm>
        <a:prstGeom prst="ellipse">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5088321" y="594624"/>
        <a:ext cx="737692" cy="737692"/>
      </dsp:txXfrm>
    </dsp:sp>
    <dsp:sp modelId="{B3BDCCC2-3CE6-44BB-BBBE-7F14FCC6CD80}">
      <dsp:nvSpPr>
        <dsp:cNvPr id="0" name=""/>
        <dsp:cNvSpPr/>
      </dsp:nvSpPr>
      <dsp:spPr>
        <a:xfrm rot="20520000">
          <a:off x="4811135" y="2362617"/>
          <a:ext cx="972205" cy="22542"/>
        </a:xfrm>
        <a:custGeom>
          <a:avLst/>
          <a:gdLst/>
          <a:ahLst/>
          <a:cxnLst/>
          <a:rect l="0" t="0" r="0" b="0"/>
          <a:pathLst>
            <a:path>
              <a:moveTo>
                <a:pt x="0" y="11271"/>
              </a:moveTo>
              <a:lnTo>
                <a:pt x="972205" y="11271"/>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2933" y="2349583"/>
        <a:ext cx="48610" cy="48610"/>
      </dsp:txXfrm>
    </dsp:sp>
    <dsp:sp modelId="{FCB1A00B-B7B7-4C9E-9781-DE1EBF7AC90A}">
      <dsp:nvSpPr>
        <dsp:cNvPr id="0" name=""/>
        <dsp:cNvSpPr/>
      </dsp:nvSpPr>
      <dsp:spPr>
        <a:xfrm>
          <a:off x="5734019" y="1540855"/>
          <a:ext cx="1043254" cy="1043254"/>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5886800" y="1693636"/>
        <a:ext cx="737692" cy="737692"/>
      </dsp:txXfrm>
    </dsp:sp>
    <dsp:sp modelId="{42E5050F-69A7-4007-B587-9AEDD04C70A5}">
      <dsp:nvSpPr>
        <dsp:cNvPr id="0" name=""/>
        <dsp:cNvSpPr/>
      </dsp:nvSpPr>
      <dsp:spPr>
        <a:xfrm rot="1080000">
          <a:off x="4811135" y="3098259"/>
          <a:ext cx="972205" cy="22542"/>
        </a:xfrm>
        <a:custGeom>
          <a:avLst/>
          <a:gdLst/>
          <a:ahLst/>
          <a:cxnLst/>
          <a:rect l="0" t="0" r="0" b="0"/>
          <a:pathLst>
            <a:path>
              <a:moveTo>
                <a:pt x="0" y="11271"/>
              </a:moveTo>
              <a:lnTo>
                <a:pt x="972205" y="11271"/>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2933" y="3085225"/>
        <a:ext cx="48610" cy="48610"/>
      </dsp:txXfrm>
    </dsp:sp>
    <dsp:sp modelId="{4FD546AD-028A-40D5-BA80-3CC7709E6E28}">
      <dsp:nvSpPr>
        <dsp:cNvPr id="0" name=""/>
        <dsp:cNvSpPr/>
      </dsp:nvSpPr>
      <dsp:spPr>
        <a:xfrm>
          <a:off x="5734019" y="2899309"/>
          <a:ext cx="1043254" cy="1043254"/>
        </a:xfrm>
        <a:prstGeom prst="ellipse">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5886800" y="3052090"/>
        <a:ext cx="737692" cy="737692"/>
      </dsp:txXfrm>
    </dsp:sp>
    <dsp:sp modelId="{38732CCB-D305-4C4C-BE5B-91C71F037B9C}">
      <dsp:nvSpPr>
        <dsp:cNvPr id="0" name=""/>
        <dsp:cNvSpPr/>
      </dsp:nvSpPr>
      <dsp:spPr>
        <a:xfrm rot="3240000">
          <a:off x="4383980" y="3696078"/>
          <a:ext cx="965599" cy="22542"/>
        </a:xfrm>
        <a:custGeom>
          <a:avLst/>
          <a:gdLst/>
          <a:ahLst/>
          <a:cxnLst/>
          <a:rect l="0" t="0" r="0" b="0"/>
          <a:pathLst>
            <a:path>
              <a:moveTo>
                <a:pt x="0" y="11271"/>
              </a:moveTo>
              <a:lnTo>
                <a:pt x="965599" y="11271"/>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2640" y="3683210"/>
        <a:ext cx="48279" cy="48279"/>
      </dsp:txXfrm>
    </dsp:sp>
    <dsp:sp modelId="{0054D075-A65E-4EF7-899D-497EE8E56962}">
      <dsp:nvSpPr>
        <dsp:cNvPr id="0" name=""/>
        <dsp:cNvSpPr/>
      </dsp:nvSpPr>
      <dsp:spPr>
        <a:xfrm>
          <a:off x="4935540" y="3998321"/>
          <a:ext cx="1043254" cy="1043254"/>
        </a:xfrm>
        <a:prstGeom prst="ellipse">
          <a:avLst/>
        </a:prstGeom>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5088321" y="4151102"/>
        <a:ext cx="737692" cy="737692"/>
      </dsp:txXfrm>
    </dsp:sp>
    <dsp:sp modelId="{EAF919BB-CE5A-43BE-ABC8-2961E5DB0CAA}">
      <dsp:nvSpPr>
        <dsp:cNvPr id="0" name=""/>
        <dsp:cNvSpPr/>
      </dsp:nvSpPr>
      <dsp:spPr>
        <a:xfrm rot="5400000">
          <a:off x="3684490" y="3926124"/>
          <a:ext cx="961422" cy="22542"/>
        </a:xfrm>
        <a:custGeom>
          <a:avLst/>
          <a:gdLst/>
          <a:ahLst/>
          <a:cxnLst/>
          <a:rect l="0" t="0" r="0" b="0"/>
          <a:pathLst>
            <a:path>
              <a:moveTo>
                <a:pt x="0" y="11271"/>
              </a:moveTo>
              <a:lnTo>
                <a:pt x="961422" y="11271"/>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41166" y="3913359"/>
        <a:ext cx="48071" cy="48071"/>
      </dsp:txXfrm>
    </dsp:sp>
    <dsp:sp modelId="{5C2AE59E-FF0B-4C0D-B45D-5A12DD47F018}">
      <dsp:nvSpPr>
        <dsp:cNvPr id="0" name=""/>
        <dsp:cNvSpPr/>
      </dsp:nvSpPr>
      <dsp:spPr>
        <a:xfrm>
          <a:off x="3643574" y="4418106"/>
          <a:ext cx="1043254" cy="1043254"/>
        </a:xfrm>
        <a:prstGeom prst="ellipse">
          <a:avLst/>
        </a:prstGeom>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3796355" y="4570887"/>
        <a:ext cx="737692" cy="737692"/>
      </dsp:txXfrm>
    </dsp:sp>
    <dsp:sp modelId="{F52630E4-8195-4C06-AE77-2AC26BFCC4D7}">
      <dsp:nvSpPr>
        <dsp:cNvPr id="0" name=""/>
        <dsp:cNvSpPr/>
      </dsp:nvSpPr>
      <dsp:spPr>
        <a:xfrm rot="7560000">
          <a:off x="2980823" y="3696078"/>
          <a:ext cx="965599" cy="22542"/>
        </a:xfrm>
        <a:custGeom>
          <a:avLst/>
          <a:gdLst/>
          <a:ahLst/>
          <a:cxnLst/>
          <a:rect l="0" t="0" r="0" b="0"/>
          <a:pathLst>
            <a:path>
              <a:moveTo>
                <a:pt x="0" y="11271"/>
              </a:moveTo>
              <a:lnTo>
                <a:pt x="965599" y="11271"/>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439483" y="3683210"/>
        <a:ext cx="48279" cy="48279"/>
      </dsp:txXfrm>
    </dsp:sp>
    <dsp:sp modelId="{D0ED09BE-5F3B-4413-A578-A27948C974AF}">
      <dsp:nvSpPr>
        <dsp:cNvPr id="0" name=""/>
        <dsp:cNvSpPr/>
      </dsp:nvSpPr>
      <dsp:spPr>
        <a:xfrm>
          <a:off x="2351608" y="3998321"/>
          <a:ext cx="1043254" cy="1043254"/>
        </a:xfrm>
        <a:prstGeom prst="ellipse">
          <a:avLst/>
        </a:prstGeom>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2504389" y="4151102"/>
        <a:ext cx="737692" cy="737692"/>
      </dsp:txXfrm>
    </dsp:sp>
    <dsp:sp modelId="{BA66D386-0509-4AC0-AE95-438DD38F15A1}">
      <dsp:nvSpPr>
        <dsp:cNvPr id="0" name=""/>
        <dsp:cNvSpPr/>
      </dsp:nvSpPr>
      <dsp:spPr>
        <a:xfrm rot="9720000">
          <a:off x="2547062" y="3098259"/>
          <a:ext cx="972205" cy="22542"/>
        </a:xfrm>
        <a:custGeom>
          <a:avLst/>
          <a:gdLst/>
          <a:ahLst/>
          <a:cxnLst/>
          <a:rect l="0" t="0" r="0" b="0"/>
          <a:pathLst>
            <a:path>
              <a:moveTo>
                <a:pt x="0" y="11271"/>
              </a:moveTo>
              <a:lnTo>
                <a:pt x="972205" y="11271"/>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08860" y="3085225"/>
        <a:ext cx="48610" cy="48610"/>
      </dsp:txXfrm>
    </dsp:sp>
    <dsp:sp modelId="{38570E7F-971F-424A-B887-B6A7EF9979ED}">
      <dsp:nvSpPr>
        <dsp:cNvPr id="0" name=""/>
        <dsp:cNvSpPr/>
      </dsp:nvSpPr>
      <dsp:spPr>
        <a:xfrm>
          <a:off x="1553129" y="2899309"/>
          <a:ext cx="1043254" cy="1043254"/>
        </a:xfrm>
        <a:prstGeom prst="ellipse">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1705910" y="3052090"/>
        <a:ext cx="737692" cy="737692"/>
      </dsp:txXfrm>
    </dsp:sp>
    <dsp:sp modelId="{B3278777-F8D5-4AF3-B07F-1E1BD24E6786}">
      <dsp:nvSpPr>
        <dsp:cNvPr id="0" name=""/>
        <dsp:cNvSpPr/>
      </dsp:nvSpPr>
      <dsp:spPr>
        <a:xfrm rot="11880000">
          <a:off x="2547062" y="2362617"/>
          <a:ext cx="972205" cy="22542"/>
        </a:xfrm>
        <a:custGeom>
          <a:avLst/>
          <a:gdLst/>
          <a:ahLst/>
          <a:cxnLst/>
          <a:rect l="0" t="0" r="0" b="0"/>
          <a:pathLst>
            <a:path>
              <a:moveTo>
                <a:pt x="0" y="11271"/>
              </a:moveTo>
              <a:lnTo>
                <a:pt x="972205" y="11271"/>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08860" y="2349583"/>
        <a:ext cx="48610" cy="48610"/>
      </dsp:txXfrm>
    </dsp:sp>
    <dsp:sp modelId="{F972BA9B-73A8-4B81-B3E6-1140D213E875}">
      <dsp:nvSpPr>
        <dsp:cNvPr id="0" name=""/>
        <dsp:cNvSpPr/>
      </dsp:nvSpPr>
      <dsp:spPr>
        <a:xfrm>
          <a:off x="1553129" y="1540855"/>
          <a:ext cx="1043254" cy="1043254"/>
        </a:xfrm>
        <a:prstGeom prst="ellipse">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1705910" y="1693636"/>
        <a:ext cx="737692" cy="737692"/>
      </dsp:txXfrm>
    </dsp:sp>
    <dsp:sp modelId="{8E91AA35-6A6E-4EBA-A31D-88DBB557F61A}">
      <dsp:nvSpPr>
        <dsp:cNvPr id="0" name=""/>
        <dsp:cNvSpPr/>
      </dsp:nvSpPr>
      <dsp:spPr>
        <a:xfrm rot="14040000">
          <a:off x="2980823" y="1764798"/>
          <a:ext cx="965599" cy="22542"/>
        </a:xfrm>
        <a:custGeom>
          <a:avLst/>
          <a:gdLst/>
          <a:ahLst/>
          <a:cxnLst/>
          <a:rect l="0" t="0" r="0" b="0"/>
          <a:pathLst>
            <a:path>
              <a:moveTo>
                <a:pt x="0" y="11271"/>
              </a:moveTo>
              <a:lnTo>
                <a:pt x="965599" y="11271"/>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439483" y="1751929"/>
        <a:ext cx="48279" cy="48279"/>
      </dsp:txXfrm>
    </dsp:sp>
    <dsp:sp modelId="{90C16769-7FE2-4CD4-B6DF-F588EF71EC68}">
      <dsp:nvSpPr>
        <dsp:cNvPr id="0" name=""/>
        <dsp:cNvSpPr/>
      </dsp:nvSpPr>
      <dsp:spPr>
        <a:xfrm>
          <a:off x="2351608" y="441843"/>
          <a:ext cx="1043254" cy="1043254"/>
        </a:xfrm>
        <a:prstGeom prst="ellipse">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2504389" y="594624"/>
        <a:ext cx="737692" cy="7376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65699-8673-48C5-8BE9-94A664557FB5}">
      <dsp:nvSpPr>
        <dsp:cNvPr id="0" name=""/>
        <dsp:cNvSpPr/>
      </dsp:nvSpPr>
      <dsp:spPr>
        <a:xfrm>
          <a:off x="0" y="18661"/>
          <a:ext cx="3758519" cy="3626048"/>
        </a:xfrm>
        <a:prstGeom prst="roundRect">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endParaRPr lang="en-US" sz="3200" kern="1200">
            <a:latin typeface="Cooper Black" panose="0208090404030B020404" pitchFamily="18" charset="0"/>
          </a:endParaRPr>
        </a:p>
      </dsp:txBody>
      <dsp:txXfrm>
        <a:off x="177009" y="195670"/>
        <a:ext cx="3404501" cy="327203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BAAE3-E4A7-4BAA-9938-A439358829FD}">
      <dsp:nvSpPr>
        <dsp:cNvPr id="0" name=""/>
        <dsp:cNvSpPr/>
      </dsp:nvSpPr>
      <dsp:spPr>
        <a:xfrm>
          <a:off x="0" y="67861"/>
          <a:ext cx="7167778" cy="1864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6299" tIns="624840" rIns="556299" bIns="128016" numCol="1" spcCol="1270" anchor="t" anchorCtr="0">
          <a:noAutofit/>
        </a:bodyPr>
        <a:lstStyle/>
        <a:p>
          <a:pPr marL="171450" lvl="1" indent="-171450" algn="l" defTabSz="800100">
            <a:lnSpc>
              <a:spcPct val="100000"/>
            </a:lnSpc>
            <a:spcBef>
              <a:spcPct val="0"/>
            </a:spcBef>
            <a:spcAft>
              <a:spcPct val="15000"/>
            </a:spcAft>
            <a:buNone/>
          </a:pPr>
          <a:r>
            <a:rPr lang="en-US" sz="1800" b="0" kern="1200">
              <a:latin typeface="Arial" panose="020B0604020202020204" pitchFamily="34" charset="0"/>
              <a:cs typeface="Arial" panose="020B0604020202020204" pitchFamily="34" charset="0"/>
            </a:rPr>
            <a:t>Flutter is an open-source framework developed by Google for building applications that run on multiple platforms, including Android, iOS, Windows, and macOS, using a single codebase.</a:t>
          </a:r>
        </a:p>
      </dsp:txBody>
      <dsp:txXfrm>
        <a:off x="0" y="67861"/>
        <a:ext cx="7167778" cy="1864800"/>
      </dsp:txXfrm>
    </dsp:sp>
    <dsp:sp modelId="{AC84F013-0293-47F2-BEE1-6DB1B8DF18AD}">
      <dsp:nvSpPr>
        <dsp:cNvPr id="0" name=""/>
        <dsp:cNvSpPr/>
      </dsp:nvSpPr>
      <dsp:spPr>
        <a:xfrm>
          <a:off x="368531" y="0"/>
          <a:ext cx="3959767" cy="679092"/>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9647" tIns="0" rIns="189647" bIns="0" numCol="1" spcCol="1270" anchor="ctr" anchorCtr="0">
          <a:noAutofit/>
        </a:bodyPr>
        <a:lstStyle/>
        <a:p>
          <a:pPr marL="0" lvl="0" indent="0" algn="l" defTabSz="1333500">
            <a:lnSpc>
              <a:spcPct val="90000"/>
            </a:lnSpc>
            <a:spcBef>
              <a:spcPct val="0"/>
            </a:spcBef>
            <a:spcAft>
              <a:spcPct val="35000"/>
            </a:spcAft>
            <a:buNone/>
          </a:pPr>
          <a:r>
            <a:rPr lang="en-US" sz="3000" b="0" kern="1200">
              <a:latin typeface="ADLaM Display" panose="02010000000000000000" pitchFamily="2" charset="0"/>
              <a:ea typeface="ADLaM Display" panose="02010000000000000000" pitchFamily="2" charset="0"/>
              <a:cs typeface="ADLaM Display" panose="02010000000000000000" pitchFamily="2" charset="0"/>
            </a:rPr>
            <a:t>1. What is Flutter ?!</a:t>
          </a:r>
        </a:p>
      </dsp:txBody>
      <dsp:txXfrm>
        <a:off x="401682" y="33151"/>
        <a:ext cx="3893465" cy="612790"/>
      </dsp:txXfrm>
    </dsp:sp>
    <dsp:sp modelId="{86E1DDD7-837E-4013-A6AF-A09F03264431}">
      <dsp:nvSpPr>
        <dsp:cNvPr id="0" name=""/>
        <dsp:cNvSpPr/>
      </dsp:nvSpPr>
      <dsp:spPr>
        <a:xfrm>
          <a:off x="0" y="2508760"/>
          <a:ext cx="7167778" cy="3572868"/>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6299" tIns="624840" rIns="55629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 Single Codebase for All Platforms – No need to write separate code for each operating system.
 High Performance – Uses a fast-rendering engine (</a:t>
          </a:r>
          <a:r>
            <a:rPr lang="en-US" sz="1800" kern="1200" err="1"/>
            <a:t>Skia</a:t>
          </a:r>
          <a:r>
            <a:rPr lang="en-US" sz="1800" kern="1200"/>
            <a:t>).
 Hot Reload – Allows developers to see real-time changes while coding.
Modern UI Design – Provides tools for creating beautiful user interfaces.
 Large Community and Strong Support – Backed by Google and a vast developer community.</a:t>
          </a:r>
        </a:p>
      </dsp:txBody>
      <dsp:txXfrm>
        <a:off x="0" y="2508760"/>
        <a:ext cx="7167778" cy="3572868"/>
      </dsp:txXfrm>
    </dsp:sp>
    <dsp:sp modelId="{5DC8A017-A19D-4731-B16A-F333745F288B}">
      <dsp:nvSpPr>
        <dsp:cNvPr id="0" name=""/>
        <dsp:cNvSpPr/>
      </dsp:nvSpPr>
      <dsp:spPr>
        <a:xfrm>
          <a:off x="324901" y="2087782"/>
          <a:ext cx="5017444" cy="732171"/>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9647" tIns="0" rIns="189647" bIns="0" numCol="1" spcCol="1270" anchor="ctr" anchorCtr="0">
          <a:noAutofit/>
        </a:bodyPr>
        <a:lstStyle/>
        <a:p>
          <a:pPr marL="0" lvl="0" indent="0" algn="l" defTabSz="1333500">
            <a:lnSpc>
              <a:spcPct val="90000"/>
            </a:lnSpc>
            <a:spcBef>
              <a:spcPct val="0"/>
            </a:spcBef>
            <a:spcAft>
              <a:spcPct val="35000"/>
            </a:spcAft>
            <a:buNone/>
          </a:pPr>
          <a:r>
            <a:rPr lang="en-US" sz="3000" b="1" kern="1200">
              <a:latin typeface="ADLaM Display" panose="02010000000000000000" pitchFamily="2" charset="0"/>
              <a:ea typeface="ADLaM Display" panose="02010000000000000000" pitchFamily="2" charset="0"/>
              <a:cs typeface="ADLaM Display" panose="02010000000000000000" pitchFamily="2" charset="0"/>
            </a:rPr>
            <a:t>2. Why Using Flutter ? </a:t>
          </a:r>
          <a:endParaRPr lang="en-US" sz="30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360643" y="2123524"/>
        <a:ext cx="4945960" cy="66068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8A63A-EC5D-4D87-916D-0EFE31EF3F2A}">
      <dsp:nvSpPr>
        <dsp:cNvPr id="0" name=""/>
        <dsp:cNvSpPr/>
      </dsp:nvSpPr>
      <dsp:spPr>
        <a:xfrm>
          <a:off x="0" y="449842"/>
          <a:ext cx="5928851" cy="732973"/>
        </a:xfrm>
        <a:prstGeom prst="roundRect">
          <a:avLst/>
        </a:prstGeom>
        <a:solidFill>
          <a:srgbClr val="0F9ED5"/>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l" defTabSz="1778000">
            <a:lnSpc>
              <a:spcPct val="90000"/>
            </a:lnSpc>
            <a:spcBef>
              <a:spcPct val="0"/>
            </a:spcBef>
            <a:spcAft>
              <a:spcPct val="35000"/>
            </a:spcAft>
            <a:buNone/>
          </a:pPr>
          <a:r>
            <a:rPr lang="en-US" sz="4000" b="1" kern="1200" cap="none" spc="0">
              <a:ln w="12700" cmpd="sng">
                <a:solidFill>
                  <a:schemeClr val="accent4"/>
                </a:solidFill>
                <a:prstDash val="solid"/>
              </a:ln>
              <a:solidFill>
                <a:schemeClr val="bg1"/>
              </a:solidFill>
              <a:effectLst/>
              <a:latin typeface="Cooper Black" panose="0208090404030B020404" pitchFamily="18" charset="0"/>
            </a:rPr>
            <a:t>Team Members </a:t>
          </a:r>
        </a:p>
      </dsp:txBody>
      <dsp:txXfrm>
        <a:off x="35781" y="485623"/>
        <a:ext cx="5857289" cy="66141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BAAE3-E4A7-4BAA-9938-A439358829FD}">
      <dsp:nvSpPr>
        <dsp:cNvPr id="0" name=""/>
        <dsp:cNvSpPr/>
      </dsp:nvSpPr>
      <dsp:spPr>
        <a:xfrm>
          <a:off x="0" y="223395"/>
          <a:ext cx="7420815" cy="1945898"/>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5938" tIns="291592" rIns="575938" bIns="113792" numCol="1" spcCol="1270" anchor="t" anchorCtr="0">
          <a:noAutofit/>
        </a:bodyPr>
        <a:lstStyle/>
        <a:p>
          <a:pPr marL="171450" lvl="1" indent="-171450" algn="l" defTabSz="711200">
            <a:lnSpc>
              <a:spcPct val="100000"/>
            </a:lnSpc>
            <a:spcBef>
              <a:spcPct val="0"/>
            </a:spcBef>
            <a:spcAft>
              <a:spcPct val="15000"/>
            </a:spcAft>
            <a:buNone/>
          </a:pPr>
          <a:endParaRPr lang="en-US" sz="1600" kern="1200">
            <a:solidFill>
              <a:prstClr val="black">
                <a:hueOff val="0"/>
                <a:satOff val="0"/>
                <a:lumOff val="0"/>
                <a:alphaOff val="0"/>
              </a:prstClr>
            </a:solidFill>
            <a:latin typeface="Aptos" panose="02110004020202020204"/>
            <a:ea typeface="+mn-ea"/>
            <a:cs typeface="+mn-cs"/>
          </a:endParaRPr>
        </a:p>
        <a:p>
          <a:pPr marL="171450" lvl="1" indent="-171450" algn="l" defTabSz="711200">
            <a:lnSpc>
              <a:spcPct val="100000"/>
            </a:lnSpc>
            <a:spcBef>
              <a:spcPct val="0"/>
            </a:spcBef>
            <a:spcAft>
              <a:spcPct val="15000"/>
            </a:spcAft>
            <a:buNone/>
          </a:pPr>
          <a:r>
            <a:rPr lang="en-US" sz="1600" kern="1200" dirty="0">
              <a:solidFill>
                <a:prstClr val="black">
                  <a:hueOff val="0"/>
                  <a:satOff val="0"/>
                  <a:lumOff val="0"/>
                  <a:alphaOff val="0"/>
                </a:prstClr>
              </a:solidFill>
              <a:latin typeface="Aptos" panose="02110004020202020204"/>
              <a:ea typeface="+mn-ea"/>
              <a:cs typeface="+mn-cs"/>
            </a:rPr>
            <a:t>.</a:t>
          </a:r>
          <a:r>
            <a:rPr lang="en-US" sz="1600" b="1" kern="1200" dirty="0">
              <a:solidFill>
                <a:prstClr val="black">
                  <a:hueOff val="0"/>
                  <a:satOff val="0"/>
                  <a:lumOff val="0"/>
                  <a:alphaOff val="0"/>
                </a:prstClr>
              </a:solidFill>
              <a:latin typeface="Aptos" panose="02110004020202020204"/>
              <a:ea typeface="+mn-ea"/>
              <a:cs typeface="+mn-cs"/>
            </a:rPr>
            <a:t>NET Core </a:t>
          </a:r>
          <a:r>
            <a:rPr lang="en-US" sz="1600" kern="1200" dirty="0">
              <a:solidFill>
                <a:prstClr val="black">
                  <a:hueOff val="0"/>
                  <a:satOff val="0"/>
                  <a:lumOff val="0"/>
                  <a:alphaOff val="0"/>
                </a:prstClr>
              </a:solidFill>
              <a:latin typeface="Aptos" panose="02110004020202020204"/>
              <a:ea typeface="+mn-ea"/>
              <a:cs typeface="+mn-cs"/>
            </a:rPr>
            <a:t>is a free, open-source, cross-platform framework developed by Microsoft for building modern, cloud-based, and high-performance applications. It is a modular, lightweight, and high-performance successor to the traditional .NET Framework, designed to work across Windows, Linux, and macOS.</a:t>
          </a:r>
        </a:p>
      </dsp:txBody>
      <dsp:txXfrm>
        <a:off x="0" y="223395"/>
        <a:ext cx="7420815" cy="1945898"/>
      </dsp:txXfrm>
    </dsp:sp>
    <dsp:sp modelId="{AC84F013-0293-47F2-BEE1-6DB1B8DF18AD}">
      <dsp:nvSpPr>
        <dsp:cNvPr id="0" name=""/>
        <dsp:cNvSpPr/>
      </dsp:nvSpPr>
      <dsp:spPr>
        <a:xfrm>
          <a:off x="0" y="0"/>
          <a:ext cx="4099555" cy="63664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342" tIns="0" rIns="196342" bIns="0" numCol="1" spcCol="1270" anchor="ctr" anchorCtr="0">
          <a:noAutofit/>
        </a:bodyPr>
        <a:lstStyle/>
        <a:p>
          <a:pPr marL="0" lvl="0" indent="0" algn="l" defTabSz="1066800">
            <a:lnSpc>
              <a:spcPct val="90000"/>
            </a:lnSpc>
            <a:spcBef>
              <a:spcPct val="0"/>
            </a:spcBef>
            <a:spcAft>
              <a:spcPct val="35000"/>
            </a:spcAft>
            <a:buNone/>
          </a:pPr>
          <a:r>
            <a:rPr lang="en-US" sz="2400" b="0" kern="1200">
              <a:latin typeface="ADLaM Display" panose="02010000000000000000" pitchFamily="2" charset="0"/>
              <a:ea typeface="ADLaM Display" panose="02010000000000000000" pitchFamily="2" charset="0"/>
              <a:cs typeface="ADLaM Display" panose="02010000000000000000" pitchFamily="2" charset="0"/>
            </a:rPr>
            <a:t>1. What is .NET ?!</a:t>
          </a:r>
        </a:p>
      </dsp:txBody>
      <dsp:txXfrm>
        <a:off x="31079" y="31079"/>
        <a:ext cx="4037397" cy="574490"/>
      </dsp:txXfrm>
    </dsp:sp>
    <dsp:sp modelId="{86E1DDD7-837E-4013-A6AF-A09F03264431}">
      <dsp:nvSpPr>
        <dsp:cNvPr id="0" name=""/>
        <dsp:cNvSpPr/>
      </dsp:nvSpPr>
      <dsp:spPr>
        <a:xfrm>
          <a:off x="0" y="2641669"/>
          <a:ext cx="7420815" cy="3275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5938" tIns="291592" rIns="575938"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endParaRPr lang="en-US" sz="1800" b="0" kern="1200" dirty="0"/>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Cross-Platform &amp; Open-Source</a:t>
          </a:r>
          <a:endParaRPr lang="en-US" sz="1600" b="0" kern="1200" dirty="0"/>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High Performance &amp; Scalability</a:t>
          </a:r>
          <a:endParaRPr lang="en-US" sz="1600" b="0" kern="1200" dirty="0"/>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Faster than Node.js, Python, and Java in many benchmarks</a:t>
          </a:r>
          <a:br>
            <a:rPr lang="en-US" sz="1600" b="0" kern="1200" dirty="0"/>
          </a:br>
          <a:r>
            <a:rPr lang="en-US" sz="1600" b="0" i="0" kern="1200" dirty="0"/>
            <a:t>Optimized for microservices &amp; cloud-native apps (low memory usage, high throughput).</a:t>
          </a:r>
          <a:endParaRPr lang="en-US" sz="1600" b="0" kern="1200" dirty="0"/>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Supports multithreading &amp; async/await (better than Python/Node.js for CPU-heavy tasks).</a:t>
          </a:r>
          <a:endParaRPr lang="en-US" sz="1600" b="0" kern="1200" dirty="0"/>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Unified Platform for All App Types</a:t>
          </a:r>
          <a:br>
            <a:rPr lang="en-US" sz="1600" b="0" i="0" kern="1200" dirty="0"/>
          </a:br>
          <a:r>
            <a:rPr lang="en-US" sz="1600" b="0" i="0" kern="1200" dirty="0"/>
            <a:t>Web Apps, Mobile Apps, Desktop Apps, Cloud &amp; Microservices, APIs, Games and AI/ML</a:t>
          </a:r>
          <a:endParaRPr lang="en-US" sz="1600" b="0" kern="1200" dirty="0"/>
        </a:p>
      </dsp:txBody>
      <dsp:txXfrm>
        <a:off x="0" y="2641669"/>
        <a:ext cx="7420815" cy="3275800"/>
      </dsp:txXfrm>
    </dsp:sp>
    <dsp:sp modelId="{5DC8A017-A19D-4731-B16A-F333745F288B}">
      <dsp:nvSpPr>
        <dsp:cNvPr id="0" name=""/>
        <dsp:cNvSpPr/>
      </dsp:nvSpPr>
      <dsp:spPr>
        <a:xfrm>
          <a:off x="373626" y="2335942"/>
          <a:ext cx="4736201" cy="77435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342" tIns="0" rIns="196342" bIns="0" numCol="1" spcCol="1270" anchor="ctr" anchorCtr="0">
          <a:noAutofit/>
        </a:bodyPr>
        <a:lstStyle/>
        <a:p>
          <a:pPr marL="0" lvl="0" indent="0" algn="l" defTabSz="889000">
            <a:lnSpc>
              <a:spcPct val="90000"/>
            </a:lnSpc>
            <a:spcBef>
              <a:spcPct val="0"/>
            </a:spcBef>
            <a:spcAft>
              <a:spcPct val="35000"/>
            </a:spcAft>
            <a:buNone/>
          </a:pPr>
          <a:r>
            <a:rPr lang="en-US" sz="2000" b="1" kern="1200">
              <a:latin typeface="ADLaM Display" panose="02010000000000000000" pitchFamily="2" charset="0"/>
              <a:ea typeface="ADLaM Display" panose="02010000000000000000" pitchFamily="2" charset="0"/>
              <a:cs typeface="ADLaM Display" panose="02010000000000000000" pitchFamily="2" charset="0"/>
            </a:rPr>
            <a:t>2. Why Using .NET ? </a:t>
          </a:r>
          <a:endParaRPr lang="en-US" sz="20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411427" y="2373743"/>
        <a:ext cx="4660599" cy="6987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BAAE3-E4A7-4BAA-9938-A439358829FD}">
      <dsp:nvSpPr>
        <dsp:cNvPr id="0" name=""/>
        <dsp:cNvSpPr/>
      </dsp:nvSpPr>
      <dsp:spPr>
        <a:xfrm>
          <a:off x="0" y="691137"/>
          <a:ext cx="7096619" cy="211337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0776" tIns="583184" rIns="550776" bIns="128016" numCol="1" spcCol="1270" anchor="t" anchorCtr="0">
          <a:noAutofit/>
        </a:bodyPr>
        <a:lstStyle/>
        <a:p>
          <a:pPr marL="171450" lvl="1" indent="-171450" algn="l" defTabSz="800100">
            <a:lnSpc>
              <a:spcPct val="100000"/>
            </a:lnSpc>
            <a:spcBef>
              <a:spcPct val="0"/>
            </a:spcBef>
            <a:spcAft>
              <a:spcPct val="15000"/>
            </a:spcAft>
            <a:buNone/>
          </a:pPr>
          <a:r>
            <a:rPr lang="en-US" sz="1800" b="0" i="0" kern="1200" dirty="0"/>
            <a:t>Microsoft SQL Server stands out as a preferred RDBMS for developers due to its rich feature set, developer-friendly tools, and seamless integration with modern application ecosystems</a:t>
          </a:r>
          <a:r>
            <a:rPr lang="en-US" sz="1800" b="0" kern="1200" dirty="0">
              <a:solidFill>
                <a:prstClr val="black">
                  <a:hueOff val="0"/>
                  <a:satOff val="0"/>
                  <a:lumOff val="0"/>
                  <a:alphaOff val="0"/>
                </a:prstClr>
              </a:solidFill>
              <a:latin typeface="Aptos" panose="02110004020202020204"/>
              <a:ea typeface="+mn-ea"/>
              <a:cs typeface="+mn-cs"/>
            </a:rPr>
            <a:t>.</a:t>
          </a:r>
          <a:r>
            <a:rPr lang="en-US" sz="1800" b="0" i="0" kern="1200" dirty="0"/>
            <a:t> It supports transactional processing, business intelligence, and cloud integration</a:t>
          </a:r>
          <a:endParaRPr lang="en-US" sz="1800" b="0" kern="1200" dirty="0">
            <a:solidFill>
              <a:prstClr val="black">
                <a:hueOff val="0"/>
                <a:satOff val="0"/>
                <a:lumOff val="0"/>
                <a:alphaOff val="0"/>
              </a:prstClr>
            </a:solidFill>
            <a:latin typeface="Aptos" panose="02110004020202020204"/>
            <a:ea typeface="+mn-ea"/>
            <a:cs typeface="+mn-cs"/>
          </a:endParaRPr>
        </a:p>
      </dsp:txBody>
      <dsp:txXfrm>
        <a:off x="0" y="691137"/>
        <a:ext cx="7096619" cy="2113375"/>
      </dsp:txXfrm>
    </dsp:sp>
    <dsp:sp modelId="{AC84F013-0293-47F2-BEE1-6DB1B8DF18AD}">
      <dsp:nvSpPr>
        <dsp:cNvPr id="0" name=""/>
        <dsp:cNvSpPr/>
      </dsp:nvSpPr>
      <dsp:spPr>
        <a:xfrm>
          <a:off x="46479" y="240926"/>
          <a:ext cx="3920456" cy="681992"/>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7765" tIns="0" rIns="187765" bIns="0" numCol="1" spcCol="1270" anchor="ctr" anchorCtr="0">
          <a:noAutofit/>
        </a:bodyPr>
        <a:lstStyle/>
        <a:p>
          <a:pPr marL="0" lvl="0" indent="0" algn="l" defTabSz="1066800">
            <a:lnSpc>
              <a:spcPct val="90000"/>
            </a:lnSpc>
            <a:spcBef>
              <a:spcPct val="0"/>
            </a:spcBef>
            <a:spcAft>
              <a:spcPct val="35000"/>
            </a:spcAft>
            <a:buNone/>
          </a:pPr>
          <a:r>
            <a:rPr lang="en-US" sz="2400" b="1" i="0" kern="1200"/>
            <a:t>Microsoft SQL Server:</a:t>
          </a:r>
          <a:endParaRPr lang="en-US" sz="2400" b="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79771" y="274218"/>
        <a:ext cx="3853872" cy="615408"/>
      </dsp:txXfrm>
    </dsp:sp>
    <dsp:sp modelId="{86E1DDD7-837E-4013-A6AF-A09F03264431}">
      <dsp:nvSpPr>
        <dsp:cNvPr id="0" name=""/>
        <dsp:cNvSpPr/>
      </dsp:nvSpPr>
      <dsp:spPr>
        <a:xfrm>
          <a:off x="0" y="3234738"/>
          <a:ext cx="7096619" cy="2937898"/>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0776" tIns="583184" rIns="550776" bIns="170688"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b="1" i="0" kern="1200">
              <a:solidFill>
                <a:prstClr val="black">
                  <a:hueOff val="0"/>
                  <a:satOff val="0"/>
                  <a:lumOff val="0"/>
                  <a:alphaOff val="0"/>
                </a:prstClr>
              </a:solidFill>
              <a:latin typeface="Aptos" panose="02110004020202020204"/>
              <a:ea typeface="+mn-ea"/>
              <a:cs typeface="+mn-cs"/>
            </a:rPr>
            <a:t>High-Performance Database Engine</a:t>
          </a:r>
        </a:p>
        <a:p>
          <a:pPr marL="228600" lvl="1" indent="-228600" algn="l" defTabSz="1066800">
            <a:lnSpc>
              <a:spcPct val="90000"/>
            </a:lnSpc>
            <a:spcBef>
              <a:spcPct val="0"/>
            </a:spcBef>
            <a:spcAft>
              <a:spcPct val="15000"/>
            </a:spcAft>
            <a:buChar char="•"/>
          </a:pPr>
          <a:r>
            <a:rPr lang="en-US" sz="2400" b="1" i="0" kern="1200"/>
            <a:t>Advanced Security Features</a:t>
          </a:r>
          <a:endParaRPr lang="en-US" sz="2400" b="0" kern="1200"/>
        </a:p>
        <a:p>
          <a:pPr marL="228600" lvl="1" indent="-228600" algn="l" defTabSz="1066800">
            <a:lnSpc>
              <a:spcPct val="90000"/>
            </a:lnSpc>
            <a:spcBef>
              <a:spcPct val="0"/>
            </a:spcBef>
            <a:spcAft>
              <a:spcPct val="15000"/>
            </a:spcAft>
            <a:buChar char="•"/>
          </a:pPr>
          <a:r>
            <a:rPr lang="en-US" sz="2400" b="1" i="0" kern="1200"/>
            <a:t>Developer-Friendly Tools</a:t>
          </a:r>
          <a:endParaRPr lang="en-US" sz="2400" b="0" kern="1200"/>
        </a:p>
        <a:p>
          <a:pPr marL="228600" lvl="1" indent="-228600" algn="l" defTabSz="1066800">
            <a:lnSpc>
              <a:spcPct val="90000"/>
            </a:lnSpc>
            <a:spcBef>
              <a:spcPct val="0"/>
            </a:spcBef>
            <a:spcAft>
              <a:spcPct val="15000"/>
            </a:spcAft>
            <a:buChar char="•"/>
          </a:pPr>
          <a:r>
            <a:rPr lang="en-US" sz="2400" b="1" i="0" kern="1200"/>
            <a:t>Scalability &amp; Flexibility</a:t>
          </a:r>
          <a:endParaRPr lang="en-US" sz="2400" b="0" kern="1200"/>
        </a:p>
        <a:p>
          <a:pPr marL="228600" lvl="1" indent="-228600" algn="l" defTabSz="1066800">
            <a:lnSpc>
              <a:spcPct val="90000"/>
            </a:lnSpc>
            <a:spcBef>
              <a:spcPct val="0"/>
            </a:spcBef>
            <a:spcAft>
              <a:spcPct val="15000"/>
            </a:spcAft>
            <a:buChar char="•"/>
          </a:pPr>
          <a:r>
            <a:rPr lang="en-US" sz="2400" b="1" i="0" kern="1200"/>
            <a:t>Strong Ecosystem &amp; Community</a:t>
          </a:r>
          <a:endParaRPr lang="en-US" sz="2400" b="0" kern="1200"/>
        </a:p>
      </dsp:txBody>
      <dsp:txXfrm>
        <a:off x="0" y="3234738"/>
        <a:ext cx="7096619" cy="2937898"/>
      </dsp:txXfrm>
    </dsp:sp>
    <dsp:sp modelId="{5DC8A017-A19D-4731-B16A-F333745F288B}">
      <dsp:nvSpPr>
        <dsp:cNvPr id="0" name=""/>
        <dsp:cNvSpPr/>
      </dsp:nvSpPr>
      <dsp:spPr>
        <a:xfrm>
          <a:off x="103649" y="2837668"/>
          <a:ext cx="3482509" cy="656241"/>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7765" tIns="0" rIns="187765" bIns="0" numCol="1" spcCol="1270" anchor="ctr" anchorCtr="0">
          <a:noAutofit/>
        </a:bodyPr>
        <a:lstStyle/>
        <a:p>
          <a:pPr marL="0" lvl="0" indent="0" algn="l" defTabSz="1066800">
            <a:lnSpc>
              <a:spcPct val="90000"/>
            </a:lnSpc>
            <a:spcBef>
              <a:spcPct val="0"/>
            </a:spcBef>
            <a:spcAft>
              <a:spcPct val="35000"/>
            </a:spcAft>
            <a:buNone/>
          </a:pPr>
          <a:r>
            <a:rPr lang="en-US" sz="2400" b="1" i="0" kern="1200">
              <a:solidFill>
                <a:prstClr val="white"/>
              </a:solidFill>
              <a:latin typeface="Aptos" panose="02110004020202020204"/>
              <a:ea typeface="+mn-ea"/>
              <a:cs typeface="+mn-cs"/>
            </a:rPr>
            <a:t>Key Features: </a:t>
          </a:r>
        </a:p>
      </dsp:txBody>
      <dsp:txXfrm>
        <a:off x="135684" y="2869703"/>
        <a:ext cx="3418439" cy="59217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14B04-E5B5-42B5-B951-1F11B177CEAA}">
      <dsp:nvSpPr>
        <dsp:cNvPr id="0" name=""/>
        <dsp:cNvSpPr/>
      </dsp:nvSpPr>
      <dsp:spPr>
        <a:xfrm>
          <a:off x="0" y="457717"/>
          <a:ext cx="3758519" cy="2822136"/>
        </a:xfrm>
        <a:prstGeom prst="round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a:p>
      </dsp:txBody>
      <dsp:txXfrm>
        <a:off x="137765" y="595482"/>
        <a:ext cx="3482989" cy="254660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BAAE3-E4A7-4BAA-9938-A439358829FD}">
      <dsp:nvSpPr>
        <dsp:cNvPr id="0" name=""/>
        <dsp:cNvSpPr/>
      </dsp:nvSpPr>
      <dsp:spPr>
        <a:xfrm>
          <a:off x="0" y="623428"/>
          <a:ext cx="7420815" cy="2367111"/>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5938" tIns="354076" rIns="575938" bIns="128016" numCol="1" spcCol="1270" anchor="t" anchorCtr="0">
          <a:noAutofit/>
        </a:bodyPr>
        <a:lstStyle/>
        <a:p>
          <a:pPr marL="171450" lvl="1" indent="-171450" algn="l" defTabSz="800100">
            <a:lnSpc>
              <a:spcPct val="100000"/>
            </a:lnSpc>
            <a:spcBef>
              <a:spcPct val="0"/>
            </a:spcBef>
            <a:spcAft>
              <a:spcPct val="15000"/>
            </a:spcAft>
            <a:buNone/>
          </a:pPr>
          <a:r>
            <a:rPr lang="en-US" sz="1800" b="0" i="0" kern="1200"/>
            <a:t>Python is a high-level, interpreted, and general-purpose programming language known for its simplicity, readability, and versatility. Created by Guido van Rossum in 1991, Python has become one of the most popular programming languages worldwide, used in web development, data science, automation, artificial intelligence (AI)</a:t>
          </a:r>
          <a:endParaRPr lang="en-US" sz="1800" b="0" kern="1200">
            <a:solidFill>
              <a:prstClr val="black">
                <a:hueOff val="0"/>
                <a:satOff val="0"/>
                <a:lumOff val="0"/>
                <a:alphaOff val="0"/>
              </a:prstClr>
            </a:solidFill>
            <a:latin typeface="Aptos" panose="02110004020202020204"/>
            <a:ea typeface="+mn-ea"/>
            <a:cs typeface="+mn-cs"/>
          </a:endParaRPr>
        </a:p>
      </dsp:txBody>
      <dsp:txXfrm>
        <a:off x="0" y="623428"/>
        <a:ext cx="7420815" cy="2367111"/>
      </dsp:txXfrm>
    </dsp:sp>
    <dsp:sp modelId="{AC84F013-0293-47F2-BEE1-6DB1B8DF18AD}">
      <dsp:nvSpPr>
        <dsp:cNvPr id="0" name=""/>
        <dsp:cNvSpPr/>
      </dsp:nvSpPr>
      <dsp:spPr>
        <a:xfrm>
          <a:off x="248248" y="151999"/>
          <a:ext cx="3008019" cy="71513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342" tIns="0" rIns="196342" bIns="0" numCol="1" spcCol="1270" anchor="ctr" anchorCtr="0">
          <a:noAutofit/>
        </a:bodyPr>
        <a:lstStyle/>
        <a:p>
          <a:pPr marL="0" lvl="0" indent="0" algn="l" defTabSz="1422400">
            <a:lnSpc>
              <a:spcPct val="90000"/>
            </a:lnSpc>
            <a:spcBef>
              <a:spcPct val="0"/>
            </a:spcBef>
            <a:spcAft>
              <a:spcPct val="35000"/>
            </a:spcAft>
            <a:buNone/>
          </a:pPr>
          <a:r>
            <a:rPr lang="en-US" sz="3200" b="0" kern="1200">
              <a:latin typeface="ADLaM Display" panose="02010000000000000000" pitchFamily="2" charset="0"/>
              <a:ea typeface="ADLaM Display" panose="02010000000000000000" pitchFamily="2" charset="0"/>
              <a:cs typeface="ADLaM Display" panose="02010000000000000000" pitchFamily="2" charset="0"/>
            </a:rPr>
            <a:t>Python:</a:t>
          </a:r>
        </a:p>
      </dsp:txBody>
      <dsp:txXfrm>
        <a:off x="283158" y="186909"/>
        <a:ext cx="2938199" cy="645310"/>
      </dsp:txXfrm>
    </dsp:sp>
    <dsp:sp modelId="{86E1DDD7-837E-4013-A6AF-A09F03264431}">
      <dsp:nvSpPr>
        <dsp:cNvPr id="0" name=""/>
        <dsp:cNvSpPr/>
      </dsp:nvSpPr>
      <dsp:spPr>
        <a:xfrm>
          <a:off x="0" y="3516729"/>
          <a:ext cx="7420815" cy="2735064"/>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5938" tIns="354076" rIns="575938" bIns="128016" numCol="1" spcCol="1270" anchor="t" anchorCtr="0">
          <a:noAutofit/>
        </a:bodyPr>
        <a:lstStyle/>
        <a:p>
          <a:pPr marL="171450" lvl="1" indent="-171450" algn="l" defTabSz="800100">
            <a:lnSpc>
              <a:spcPct val="100000"/>
            </a:lnSpc>
            <a:spcBef>
              <a:spcPct val="0"/>
            </a:spcBef>
            <a:spcAft>
              <a:spcPct val="15000"/>
            </a:spcAft>
            <a:buFont typeface="Arial" panose="020B0604020202020204" pitchFamily="34" charset="0"/>
            <a:buNone/>
          </a:pPr>
          <a:r>
            <a:rPr lang="en-US" sz="1800" b="0" i="0" kern="1200" dirty="0"/>
            <a:t>C# is a modern, object-oriented, and type-safe programming language developed by Microsoft as part of the .NET initiative and is widely used for building Windows applications, web services, games, and mobile </a:t>
          </a:r>
          <a:r>
            <a:rPr lang="en-US" sz="1800" b="0" i="0" kern="1200" dirty="0" err="1"/>
            <a:t>apps.</a:t>
          </a:r>
          <a:r>
            <a:rPr lang="en-US" sz="1800" b="1" i="0" kern="1200" dirty="0" err="1"/>
            <a:t>Key</a:t>
          </a:r>
          <a:r>
            <a:rPr lang="en-US" sz="1800" b="1" i="0" kern="1200" dirty="0"/>
            <a:t> Features</a:t>
          </a:r>
          <a:br>
            <a:rPr lang="en-US" sz="1800" b="0" i="0" kern="1200" dirty="0"/>
          </a:br>
          <a:r>
            <a:rPr lang="en-US" sz="1800" b="1" i="0" kern="1200" dirty="0"/>
            <a:t>Performance &amp; Memory Management</a:t>
          </a:r>
          <a:br>
            <a:rPr lang="en-US" sz="1800" b="1" i="0" kern="1200" dirty="0"/>
          </a:br>
          <a:r>
            <a:rPr lang="en-US" sz="1800" b="1" i="0" kern="1200" dirty="0"/>
            <a:t>Object-Oriented Programming (OOP)</a:t>
          </a:r>
          <a:br>
            <a:rPr lang="en-US" sz="1800" b="1" i="0" kern="1200" dirty="0"/>
          </a:br>
          <a:r>
            <a:rPr lang="en-US" sz="1800" b="1" i="0" kern="1200" dirty="0"/>
            <a:t>Different Application development  </a:t>
          </a:r>
          <a:br>
            <a:rPr lang="en-US" sz="1800" b="0" i="0" kern="1200" dirty="0"/>
          </a:br>
          <a:endParaRPr lang="en-US" sz="1800" b="0" kern="1200" dirty="0"/>
        </a:p>
      </dsp:txBody>
      <dsp:txXfrm>
        <a:off x="0" y="3516729"/>
        <a:ext cx="7420815" cy="2735064"/>
      </dsp:txXfrm>
    </dsp:sp>
    <dsp:sp modelId="{5DC8A017-A19D-4731-B16A-F333745F288B}">
      <dsp:nvSpPr>
        <dsp:cNvPr id="0" name=""/>
        <dsp:cNvSpPr/>
      </dsp:nvSpPr>
      <dsp:spPr>
        <a:xfrm>
          <a:off x="248248" y="3150445"/>
          <a:ext cx="3008383" cy="71324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342" tIns="0" rIns="196342" bIns="0" numCol="1" spcCol="1270" anchor="ctr" anchorCtr="0">
          <a:noAutofit/>
        </a:bodyPr>
        <a:lstStyle/>
        <a:p>
          <a:pPr marL="0" lvl="0" indent="0" algn="l" defTabSz="1422400">
            <a:lnSpc>
              <a:spcPct val="90000"/>
            </a:lnSpc>
            <a:spcBef>
              <a:spcPct val="0"/>
            </a:spcBef>
            <a:spcAft>
              <a:spcPct val="35000"/>
            </a:spcAft>
            <a:buNone/>
          </a:pPr>
          <a:r>
            <a:rPr lang="en-US" sz="3200" b="1" kern="1200">
              <a:latin typeface="ADLaM Display" panose="02010000000000000000" pitchFamily="2" charset="0"/>
              <a:ea typeface="ADLaM Display" panose="02010000000000000000" pitchFamily="2" charset="0"/>
              <a:cs typeface="ADLaM Display" panose="02010000000000000000" pitchFamily="2" charset="0"/>
            </a:rPr>
            <a:t>C Sharp:</a:t>
          </a:r>
          <a:endParaRPr lang="en-US" sz="32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283066" y="3185263"/>
        <a:ext cx="2938747" cy="64360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14B04-E5B5-42B5-B951-1F11B177CEAA}">
      <dsp:nvSpPr>
        <dsp:cNvPr id="0" name=""/>
        <dsp:cNvSpPr/>
      </dsp:nvSpPr>
      <dsp:spPr>
        <a:xfrm>
          <a:off x="0" y="457717"/>
          <a:ext cx="3758519" cy="2822136"/>
        </a:xfrm>
        <a:prstGeom prst="round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a:p>
      </dsp:txBody>
      <dsp:txXfrm>
        <a:off x="137765" y="595482"/>
        <a:ext cx="3482989" cy="254660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BAAE3-E4A7-4BAA-9938-A439358829FD}">
      <dsp:nvSpPr>
        <dsp:cNvPr id="0" name=""/>
        <dsp:cNvSpPr/>
      </dsp:nvSpPr>
      <dsp:spPr>
        <a:xfrm>
          <a:off x="0" y="437975"/>
          <a:ext cx="7420815" cy="1368738"/>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5938" tIns="395732" rIns="575938" bIns="128016" numCol="1" spcCol="1270" anchor="t" anchorCtr="0">
          <a:noAutofit/>
        </a:bodyPr>
        <a:lstStyle/>
        <a:p>
          <a:pPr marL="171450" lvl="1" indent="-171450" algn="l" defTabSz="800100">
            <a:lnSpc>
              <a:spcPct val="90000"/>
            </a:lnSpc>
            <a:spcBef>
              <a:spcPct val="0"/>
            </a:spcBef>
            <a:spcAft>
              <a:spcPct val="15000"/>
            </a:spcAft>
            <a:buNone/>
          </a:pPr>
          <a:r>
            <a:rPr lang="en-US" sz="1800" b="0" i="0" kern="1200"/>
            <a:t>Hypertext Markup Language is the standard markup language for documents designed to be displayed in a web browser. It defines the content and structure of web content</a:t>
          </a:r>
          <a:endParaRPr lang="en-US" sz="1800" b="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0" y="437975"/>
        <a:ext cx="7420815" cy="1368738"/>
      </dsp:txXfrm>
    </dsp:sp>
    <dsp:sp modelId="{AC84F013-0293-47F2-BEE1-6DB1B8DF18AD}">
      <dsp:nvSpPr>
        <dsp:cNvPr id="0" name=""/>
        <dsp:cNvSpPr/>
      </dsp:nvSpPr>
      <dsp:spPr>
        <a:xfrm>
          <a:off x="253799" y="122883"/>
          <a:ext cx="2011701" cy="630226"/>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342" tIns="0" rIns="196342" bIns="0" numCol="1" spcCol="1270" anchor="ctr" anchorCtr="0">
          <a:noAutofit/>
        </a:bodyPr>
        <a:lstStyle/>
        <a:p>
          <a:pPr marL="0" lvl="0" indent="0" algn="l" defTabSz="1422400">
            <a:lnSpc>
              <a:spcPct val="90000"/>
            </a:lnSpc>
            <a:spcBef>
              <a:spcPct val="0"/>
            </a:spcBef>
            <a:spcAft>
              <a:spcPct val="35000"/>
            </a:spcAft>
            <a:buNone/>
          </a:pPr>
          <a:r>
            <a:rPr lang="en-US" sz="3200" b="0" kern="1200">
              <a:latin typeface="ADLaM Display" panose="02010000000000000000" pitchFamily="2" charset="0"/>
              <a:ea typeface="ADLaM Display" panose="02010000000000000000" pitchFamily="2" charset="0"/>
              <a:cs typeface="ADLaM Display" panose="02010000000000000000" pitchFamily="2" charset="0"/>
            </a:rPr>
            <a:t>HTML:</a:t>
          </a:r>
        </a:p>
      </dsp:txBody>
      <dsp:txXfrm>
        <a:off x="284564" y="153648"/>
        <a:ext cx="1950171" cy="568696"/>
      </dsp:txXfrm>
    </dsp:sp>
    <dsp:sp modelId="{86E1DDD7-837E-4013-A6AF-A09F03264431}">
      <dsp:nvSpPr>
        <dsp:cNvPr id="0" name=""/>
        <dsp:cNvSpPr/>
      </dsp:nvSpPr>
      <dsp:spPr>
        <a:xfrm>
          <a:off x="0" y="2296755"/>
          <a:ext cx="7420815" cy="1442674"/>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5938" tIns="395732" rIns="575938" bIns="128016" numCol="1" spcCol="1270" anchor="t" anchorCtr="0">
          <a:noAutofit/>
        </a:bodyPr>
        <a:lstStyle/>
        <a:p>
          <a:pPr marL="171450" lvl="1" indent="-171450" algn="l" defTabSz="800100">
            <a:lnSpc>
              <a:spcPct val="90000"/>
            </a:lnSpc>
            <a:spcBef>
              <a:spcPct val="0"/>
            </a:spcBef>
            <a:spcAft>
              <a:spcPct val="15000"/>
            </a:spcAft>
            <a:buNone/>
          </a:pPr>
          <a:r>
            <a:rPr lang="en-US" sz="1800" b="0" i="0" kern="1200"/>
            <a:t>Cascading Style Sheets is a style sheet language used for specifying the presentation and styling of a document written in a markup language such as HTML or XML.</a:t>
          </a:r>
          <a:endParaRPr lang="en-US" sz="18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0" y="2296755"/>
        <a:ext cx="7420815" cy="1442674"/>
      </dsp:txXfrm>
    </dsp:sp>
    <dsp:sp modelId="{5DC8A017-A19D-4731-B16A-F333745F288B}">
      <dsp:nvSpPr>
        <dsp:cNvPr id="0" name=""/>
        <dsp:cNvSpPr/>
      </dsp:nvSpPr>
      <dsp:spPr>
        <a:xfrm>
          <a:off x="253799" y="2004366"/>
          <a:ext cx="2011701" cy="630226"/>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342" tIns="0" rIns="196342" bIns="0" numCol="1" spcCol="1270" anchor="ctr" anchorCtr="0">
          <a:noAutofit/>
        </a:bodyPr>
        <a:lstStyle/>
        <a:p>
          <a:pPr marL="0" lvl="0" indent="0" algn="l" defTabSz="1422400">
            <a:lnSpc>
              <a:spcPct val="90000"/>
            </a:lnSpc>
            <a:spcBef>
              <a:spcPct val="0"/>
            </a:spcBef>
            <a:spcAft>
              <a:spcPct val="35000"/>
            </a:spcAft>
            <a:buNone/>
          </a:pPr>
          <a:r>
            <a:rPr lang="en-US" sz="3200" b="1" kern="1200">
              <a:latin typeface="ADLaM Display" panose="02010000000000000000" pitchFamily="2" charset="0"/>
              <a:ea typeface="ADLaM Display" panose="02010000000000000000" pitchFamily="2" charset="0"/>
              <a:cs typeface="ADLaM Display" panose="02010000000000000000" pitchFamily="2" charset="0"/>
            </a:rPr>
            <a:t>CSS:</a:t>
          </a:r>
          <a:endParaRPr lang="en-US" sz="32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284564" y="2035131"/>
        <a:ext cx="1950171" cy="568696"/>
      </dsp:txXfrm>
    </dsp:sp>
    <dsp:sp modelId="{CCCDA4BB-6698-4B2F-A059-C7D1A4D0C8FA}">
      <dsp:nvSpPr>
        <dsp:cNvPr id="0" name=""/>
        <dsp:cNvSpPr/>
      </dsp:nvSpPr>
      <dsp:spPr>
        <a:xfrm>
          <a:off x="0" y="4300394"/>
          <a:ext cx="7420815" cy="2068071"/>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5938" tIns="395732" rIns="575938" bIns="128016" numCol="1" spcCol="1270" anchor="t" anchorCtr="0">
          <a:noAutofit/>
        </a:bodyPr>
        <a:lstStyle/>
        <a:p>
          <a:pPr marL="171450" lvl="1" indent="-171450" algn="l" defTabSz="800100">
            <a:lnSpc>
              <a:spcPct val="100000"/>
            </a:lnSpc>
            <a:spcBef>
              <a:spcPct val="0"/>
            </a:spcBef>
            <a:spcAft>
              <a:spcPct val="15000"/>
            </a:spcAft>
            <a:buFont typeface="Arial" panose="020B0604020202020204" pitchFamily="34" charset="0"/>
            <a:buNone/>
          </a:pPr>
          <a:r>
            <a:rPr lang="en-US" sz="1800" b="0" i="0" kern="1200"/>
            <a:t>JavaScript is a versatile, high-level programming language that powers interactivity on the web. it has evolved into one of the most widely used languages in the world. Its features include </a:t>
          </a:r>
          <a:r>
            <a:rPr lang="en-US" sz="1800" b="1" i="0" kern="1200"/>
            <a:t>Cross-Platform, Multi-Paradigm Language and Client-Side Scripting</a:t>
          </a:r>
          <a:br>
            <a:rPr lang="en-US" sz="1800" b="0" i="0" kern="1200"/>
          </a:br>
          <a:endParaRPr lang="en-US" sz="1800" b="0" kern="1200"/>
        </a:p>
      </dsp:txBody>
      <dsp:txXfrm>
        <a:off x="0" y="4300394"/>
        <a:ext cx="7420815" cy="2068071"/>
      </dsp:txXfrm>
    </dsp:sp>
    <dsp:sp modelId="{0FB2C90D-8EE7-447E-84D1-47C2B84F5219}">
      <dsp:nvSpPr>
        <dsp:cNvPr id="0" name=""/>
        <dsp:cNvSpPr/>
      </dsp:nvSpPr>
      <dsp:spPr>
        <a:xfrm>
          <a:off x="253799" y="3960805"/>
          <a:ext cx="2011701" cy="630226"/>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342" tIns="0" rIns="196342" bIns="0" numCol="1" spcCol="1270" anchor="t" anchorCtr="0">
          <a:noAutofit/>
        </a:bodyPr>
        <a:lstStyle/>
        <a:p>
          <a:pPr marL="0" lvl="0" indent="0" algn="l" defTabSz="1422400">
            <a:lnSpc>
              <a:spcPct val="100000"/>
            </a:lnSpc>
            <a:spcBef>
              <a:spcPct val="0"/>
            </a:spcBef>
            <a:spcAft>
              <a:spcPct val="35000"/>
            </a:spcAft>
            <a:buFont typeface="Arial" panose="020B0604020202020204" pitchFamily="34" charset="0"/>
            <a:buNone/>
          </a:pPr>
          <a:r>
            <a:rPr lang="en-US" sz="3200" b="1" kern="1200">
              <a:solidFill>
                <a:prstClr val="white"/>
              </a:solidFill>
              <a:latin typeface="ADLaM Display" panose="02010000000000000000" pitchFamily="2" charset="0"/>
              <a:ea typeface="ADLaM Display" panose="02010000000000000000" pitchFamily="2" charset="0"/>
              <a:cs typeface="ADLaM Display" panose="02010000000000000000" pitchFamily="2" charset="0"/>
            </a:rPr>
            <a:t>JS:</a:t>
          </a:r>
          <a:endParaRPr lang="en-US" sz="1800" b="0" kern="1200"/>
        </a:p>
      </dsp:txBody>
      <dsp:txXfrm>
        <a:off x="284564" y="3991570"/>
        <a:ext cx="1950171" cy="56869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BAAE3-E4A7-4BAA-9938-A439358829FD}">
      <dsp:nvSpPr>
        <dsp:cNvPr id="0" name=""/>
        <dsp:cNvSpPr/>
      </dsp:nvSpPr>
      <dsp:spPr>
        <a:xfrm>
          <a:off x="0" y="379204"/>
          <a:ext cx="7069392" cy="2394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48663" tIns="416560" rIns="548663" bIns="128016" numCol="1" spcCol="1270" anchor="t" anchorCtr="0">
          <a:noAutofit/>
        </a:bodyPr>
        <a:lstStyle/>
        <a:p>
          <a:pPr marL="171450" lvl="1" indent="-171450" algn="l" defTabSz="800100">
            <a:lnSpc>
              <a:spcPct val="100000"/>
            </a:lnSpc>
            <a:spcBef>
              <a:spcPct val="0"/>
            </a:spcBef>
            <a:spcAft>
              <a:spcPct val="15000"/>
            </a:spcAft>
            <a:buNone/>
          </a:pPr>
          <a:r>
            <a:rPr lang="en-US" sz="1800" b="0" kern="1200">
              <a:latin typeface="+mn-lt"/>
              <a:cs typeface="Arial" panose="020B0604020202020204" pitchFamily="34" charset="0"/>
            </a:rPr>
            <a:t>The official Integrated Development Environment (IDE) from</a:t>
          </a:r>
        </a:p>
        <a:p>
          <a:pPr marL="171450" lvl="1" indent="-171450" algn="l" defTabSz="800100">
            <a:lnSpc>
              <a:spcPct val="100000"/>
            </a:lnSpc>
            <a:spcBef>
              <a:spcPct val="0"/>
            </a:spcBef>
            <a:spcAft>
              <a:spcPct val="15000"/>
            </a:spcAft>
            <a:buNone/>
          </a:pPr>
          <a:r>
            <a:rPr lang="en-US" sz="1800" b="0" kern="1200">
              <a:latin typeface="+mn-lt"/>
              <a:cs typeface="Arial" panose="020B0604020202020204" pitchFamily="34" charset="0"/>
            </a:rPr>
            <a:t> Google for developing Android and Flutter applications, featuring:</a:t>
          </a:r>
        </a:p>
        <a:p>
          <a:pPr marL="171450" lvl="1" indent="-171450" algn="l" defTabSz="800100">
            <a:lnSpc>
              <a:spcPct val="100000"/>
            </a:lnSpc>
            <a:spcBef>
              <a:spcPct val="0"/>
            </a:spcBef>
            <a:spcAft>
              <a:spcPct val="15000"/>
            </a:spcAft>
            <a:buNone/>
          </a:pPr>
          <a:r>
            <a:rPr lang="en-US" sz="1800" b="0" kern="1200">
              <a:latin typeface="+mn-lt"/>
              <a:cs typeface="Arial" panose="020B0604020202020204" pitchFamily="34" charset="0"/>
            </a:rPr>
            <a:t>- Emulator for testing apps on virtual devices.
- Performance analysis tools to optimize code.
- Built-in Flutter SDK support for seamless app development.</a:t>
          </a:r>
        </a:p>
      </dsp:txBody>
      <dsp:txXfrm>
        <a:off x="0" y="379204"/>
        <a:ext cx="7069392" cy="2394000"/>
      </dsp:txXfrm>
    </dsp:sp>
    <dsp:sp modelId="{AC84F013-0293-47F2-BEE1-6DB1B8DF18AD}">
      <dsp:nvSpPr>
        <dsp:cNvPr id="0" name=""/>
        <dsp:cNvSpPr/>
      </dsp:nvSpPr>
      <dsp:spPr>
        <a:xfrm>
          <a:off x="354098" y="0"/>
          <a:ext cx="4124191" cy="65096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7044" tIns="0" rIns="187044" bIns="0" numCol="1" spcCol="1270" anchor="ctr" anchorCtr="0">
          <a:noAutofit/>
        </a:bodyPr>
        <a:lstStyle/>
        <a:p>
          <a:pPr marL="0" lvl="0" indent="0" algn="l" defTabSz="1066800">
            <a:lnSpc>
              <a:spcPct val="90000"/>
            </a:lnSpc>
            <a:spcBef>
              <a:spcPct val="0"/>
            </a:spcBef>
            <a:spcAft>
              <a:spcPct val="35000"/>
            </a:spcAft>
            <a:buNone/>
          </a:pPr>
          <a:r>
            <a:rPr lang="en-US" sz="2400" b="0" kern="1200">
              <a:latin typeface="Arial" panose="020B0604020202020204" pitchFamily="34" charset="0"/>
              <a:cs typeface="Arial" panose="020B0604020202020204" pitchFamily="34" charset="0"/>
            </a:rPr>
            <a:t>What is Android Studio ?</a:t>
          </a:r>
          <a:endParaRPr lang="en-US" sz="2400" b="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385876" y="31778"/>
        <a:ext cx="4060635" cy="587413"/>
      </dsp:txXfrm>
    </dsp:sp>
    <dsp:sp modelId="{86E1DDD7-837E-4013-A6AF-A09F03264431}">
      <dsp:nvSpPr>
        <dsp:cNvPr id="0" name=""/>
        <dsp:cNvSpPr/>
      </dsp:nvSpPr>
      <dsp:spPr>
        <a:xfrm>
          <a:off x="0" y="3294862"/>
          <a:ext cx="7069392" cy="2791303"/>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48663" tIns="416560" rIns="548663" bIns="128016" numCol="1" spcCol="1270" anchor="t" anchorCtr="0">
          <a:noAutofit/>
        </a:bodyPr>
        <a:lstStyle/>
        <a:p>
          <a:pPr marL="171450" lvl="1" indent="-171450" algn="l" defTabSz="800100">
            <a:lnSpc>
              <a:spcPct val="90000"/>
            </a:lnSpc>
            <a:spcBef>
              <a:spcPct val="0"/>
            </a:spcBef>
            <a:spcAft>
              <a:spcPct val="15000"/>
            </a:spcAft>
            <a:buNone/>
          </a:pPr>
          <a:r>
            <a:rPr lang="en-US" sz="1800" b="0" kern="1200"/>
            <a:t>A lightweight yet powerful code editor that supports many</a:t>
          </a:r>
        </a:p>
        <a:p>
          <a:pPr marL="171450" lvl="1" indent="-171450" algn="l" defTabSz="800100">
            <a:lnSpc>
              <a:spcPct val="90000"/>
            </a:lnSpc>
            <a:spcBef>
              <a:spcPct val="0"/>
            </a:spcBef>
            <a:spcAft>
              <a:spcPct val="15000"/>
            </a:spcAft>
            <a:buNone/>
          </a:pPr>
          <a:r>
            <a:rPr lang="en-US" sz="1800" b="0" kern="1200"/>
            <a:t>programming languages, including Dart (Flutter’s</a:t>
          </a:r>
        </a:p>
        <a:p>
          <a:pPr marL="171450" lvl="1" indent="-171450" algn="l" defTabSz="800100">
            <a:lnSpc>
              <a:spcPct val="90000"/>
            </a:lnSpc>
            <a:spcBef>
              <a:spcPct val="0"/>
            </a:spcBef>
            <a:spcAft>
              <a:spcPct val="15000"/>
            </a:spcAft>
            <a:buNone/>
          </a:pPr>
          <a:r>
            <a:rPr lang="en-US" sz="1800" b="0" kern="1200"/>
            <a:t>language). Key features:
- Extensions support to enhance functionality.
- User-friendly interface with customizable themes.
- Debugging and Git integration for better development workflow.</a:t>
          </a:r>
        </a:p>
      </dsp:txBody>
      <dsp:txXfrm>
        <a:off x="0" y="3294862"/>
        <a:ext cx="7069392" cy="2791303"/>
      </dsp:txXfrm>
    </dsp:sp>
    <dsp:sp modelId="{5DC8A017-A19D-4731-B16A-F333745F288B}">
      <dsp:nvSpPr>
        <dsp:cNvPr id="0" name=""/>
        <dsp:cNvSpPr/>
      </dsp:nvSpPr>
      <dsp:spPr>
        <a:xfrm>
          <a:off x="288717" y="2851385"/>
          <a:ext cx="4030960" cy="71931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7044" tIns="0" rIns="187044" bIns="0" numCol="1" spcCol="1270" anchor="ctr" anchorCtr="0">
          <a:noAutofit/>
        </a:bodyPr>
        <a:lstStyle/>
        <a:p>
          <a:pPr marL="0" lvl="0" indent="0" algn="l" defTabSz="889000">
            <a:lnSpc>
              <a:spcPct val="90000"/>
            </a:lnSpc>
            <a:spcBef>
              <a:spcPct val="0"/>
            </a:spcBef>
            <a:spcAft>
              <a:spcPct val="35000"/>
            </a:spcAft>
            <a:buNone/>
          </a:pPr>
          <a:r>
            <a:rPr lang="en-US" sz="2000" b="1" kern="1200">
              <a:latin typeface="ADLaM Display" panose="02010000000000000000" pitchFamily="2" charset="0"/>
              <a:ea typeface="ADLaM Display" panose="02010000000000000000" pitchFamily="2" charset="0"/>
              <a:cs typeface="ADLaM Display" panose="02010000000000000000" pitchFamily="2" charset="0"/>
            </a:rPr>
            <a:t>What is VS code ? </a:t>
          </a:r>
          <a:endParaRPr lang="en-US" sz="20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323831" y="2886499"/>
        <a:ext cx="3960732" cy="64909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1E266-F22C-4231-B5EB-DFF28771EE36}">
      <dsp:nvSpPr>
        <dsp:cNvPr id="0" name=""/>
        <dsp:cNvSpPr/>
      </dsp:nvSpPr>
      <dsp:spPr>
        <a:xfrm>
          <a:off x="31350" y="2307"/>
          <a:ext cx="1711014" cy="127723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68580" rIns="22860" bIns="22860" numCol="1" spcCol="1270" anchor="t" anchorCtr="0">
          <a:noAutofit/>
        </a:bodyPr>
        <a:lstStyle/>
        <a:p>
          <a:pPr marL="171450" lvl="1" indent="-171450" algn="ctr" defTabSz="800100" rtl="0">
            <a:lnSpc>
              <a:spcPct val="90000"/>
            </a:lnSpc>
            <a:spcBef>
              <a:spcPct val="0"/>
            </a:spcBef>
            <a:spcAft>
              <a:spcPct val="15000"/>
            </a:spcAft>
            <a:buNone/>
          </a:pPr>
          <a:r>
            <a:rPr lang="en-US" sz="1800" kern="1200"/>
            <a:t>The used </a:t>
          </a:r>
        </a:p>
        <a:p>
          <a:pPr marL="171450" lvl="1" indent="-171450" algn="ctr" defTabSz="800100" rtl="0">
            <a:lnSpc>
              <a:spcPct val="90000"/>
            </a:lnSpc>
            <a:spcBef>
              <a:spcPct val="0"/>
            </a:spcBef>
            <a:spcAft>
              <a:spcPct val="15000"/>
            </a:spcAft>
            <a:buNone/>
          </a:pPr>
          <a:r>
            <a:rPr lang="en-US" sz="1800" kern="1200"/>
            <a:t>framework to</a:t>
          </a:r>
        </a:p>
        <a:p>
          <a:pPr marL="171450" lvl="1" indent="-171450" algn="ctr" defTabSz="800100" rtl="0">
            <a:lnSpc>
              <a:spcPct val="90000"/>
            </a:lnSpc>
            <a:spcBef>
              <a:spcPct val="0"/>
            </a:spcBef>
            <a:spcAft>
              <a:spcPct val="15000"/>
            </a:spcAft>
            <a:buNone/>
          </a:pPr>
          <a:r>
            <a:rPr lang="en-US" sz="1800" kern="1200"/>
            <a:t>develop the</a:t>
          </a:r>
        </a:p>
        <a:p>
          <a:pPr marL="171450" lvl="1" indent="-171450" algn="ctr" defTabSz="800100" rtl="0">
            <a:lnSpc>
              <a:spcPct val="90000"/>
            </a:lnSpc>
            <a:spcBef>
              <a:spcPct val="0"/>
            </a:spcBef>
            <a:spcAft>
              <a:spcPct val="15000"/>
            </a:spcAft>
            <a:buNone/>
          </a:pPr>
          <a:r>
            <a:rPr lang="en-US" sz="1800" kern="1200"/>
            <a:t>mobile app </a:t>
          </a:r>
        </a:p>
      </dsp:txBody>
      <dsp:txXfrm>
        <a:off x="61277" y="32234"/>
        <a:ext cx="1651160" cy="1247308"/>
      </dsp:txXfrm>
    </dsp:sp>
    <dsp:sp modelId="{B6A8C870-B534-4F39-AA16-19E12C3CDF92}">
      <dsp:nvSpPr>
        <dsp:cNvPr id="0" name=""/>
        <dsp:cNvSpPr/>
      </dsp:nvSpPr>
      <dsp:spPr>
        <a:xfrm>
          <a:off x="31350" y="1279543"/>
          <a:ext cx="1711014" cy="54921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rtl="0">
            <a:lnSpc>
              <a:spcPct val="90000"/>
            </a:lnSpc>
            <a:spcBef>
              <a:spcPct val="0"/>
            </a:spcBef>
            <a:spcAft>
              <a:spcPct val="35000"/>
            </a:spcAft>
            <a:buNone/>
          </a:pPr>
          <a:r>
            <a:rPr lang="en-US" sz="1800" kern="1200"/>
            <a:t>Flutter</a:t>
          </a:r>
        </a:p>
      </dsp:txBody>
      <dsp:txXfrm>
        <a:off x="31350" y="1279543"/>
        <a:ext cx="1204939" cy="549211"/>
      </dsp:txXfrm>
    </dsp:sp>
    <dsp:sp modelId="{3BC5E1B6-A90A-40C1-AC29-4BDF9C60B939}">
      <dsp:nvSpPr>
        <dsp:cNvPr id="0" name=""/>
        <dsp:cNvSpPr/>
      </dsp:nvSpPr>
      <dsp:spPr>
        <a:xfrm>
          <a:off x="1284691" y="1366780"/>
          <a:ext cx="598854" cy="598854"/>
        </a:xfrm>
        <a:prstGeom prst="ellipse">
          <a:avLst/>
        </a:prstGeom>
        <a:blipFill>
          <a:blip xmlns:r="http://schemas.openxmlformats.org/officeDocument/2006/relationships" r:embed="rId1"/>
          <a:srcRect/>
          <a:stretch>
            <a:fillRect l="-17000" r="-17000"/>
          </a:stretch>
        </a:blipFill>
        <a:ln w="1270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6D68414-1CEA-49DD-B8ED-C674EEF0D534}">
      <dsp:nvSpPr>
        <dsp:cNvPr id="0" name=""/>
        <dsp:cNvSpPr/>
      </dsp:nvSpPr>
      <dsp:spPr>
        <a:xfrm>
          <a:off x="2031909" y="2307"/>
          <a:ext cx="1711014" cy="127723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68580" rIns="22860" bIns="22860" numCol="1" spcCol="1270" anchor="t" anchorCtr="0">
          <a:noAutofit/>
        </a:bodyPr>
        <a:lstStyle/>
        <a:p>
          <a:pPr marL="171450" lvl="1" indent="-171450" algn="ctr" defTabSz="800100" rtl="0">
            <a:lnSpc>
              <a:spcPct val="90000"/>
            </a:lnSpc>
            <a:spcBef>
              <a:spcPct val="0"/>
            </a:spcBef>
            <a:spcAft>
              <a:spcPct val="15000"/>
            </a:spcAft>
            <a:buNone/>
          </a:pPr>
          <a:r>
            <a:rPr lang="en-US" sz="1800" kern="1200"/>
            <a:t>The text editor</a:t>
          </a:r>
        </a:p>
        <a:p>
          <a:pPr marL="171450" lvl="1" indent="-171450" algn="ctr" defTabSz="800100" rtl="0">
            <a:lnSpc>
              <a:spcPct val="90000"/>
            </a:lnSpc>
            <a:spcBef>
              <a:spcPct val="0"/>
            </a:spcBef>
            <a:spcAft>
              <a:spcPct val="15000"/>
            </a:spcAft>
            <a:buNone/>
          </a:pPr>
          <a:r>
            <a:rPr lang="en-US" sz="1800" kern="1200"/>
            <a:t>where we</a:t>
          </a:r>
        </a:p>
        <a:p>
          <a:pPr marL="171450" lvl="1" indent="-171450" algn="ctr" defTabSz="800100" rtl="0">
            <a:lnSpc>
              <a:spcPct val="90000"/>
            </a:lnSpc>
            <a:spcBef>
              <a:spcPct val="0"/>
            </a:spcBef>
            <a:spcAft>
              <a:spcPct val="15000"/>
            </a:spcAft>
            <a:buNone/>
          </a:pPr>
          <a:r>
            <a:rPr lang="en-US" sz="1800" kern="1200"/>
            <a:t>Write the code</a:t>
          </a:r>
        </a:p>
      </dsp:txBody>
      <dsp:txXfrm>
        <a:off x="2061836" y="32234"/>
        <a:ext cx="1651160" cy="1247308"/>
      </dsp:txXfrm>
    </dsp:sp>
    <dsp:sp modelId="{AA496994-DEFD-41C6-9F0F-B7DA12722943}">
      <dsp:nvSpPr>
        <dsp:cNvPr id="0" name=""/>
        <dsp:cNvSpPr/>
      </dsp:nvSpPr>
      <dsp:spPr>
        <a:xfrm>
          <a:off x="2031909" y="1279543"/>
          <a:ext cx="1711014" cy="54921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rtl="0">
            <a:lnSpc>
              <a:spcPct val="90000"/>
            </a:lnSpc>
            <a:spcBef>
              <a:spcPct val="0"/>
            </a:spcBef>
            <a:spcAft>
              <a:spcPct val="35000"/>
            </a:spcAft>
            <a:buNone/>
          </a:pPr>
          <a:r>
            <a:rPr lang="en-US" sz="1800" kern="1200"/>
            <a:t>VS Code</a:t>
          </a:r>
        </a:p>
      </dsp:txBody>
      <dsp:txXfrm>
        <a:off x="2031909" y="1279543"/>
        <a:ext cx="1204939" cy="549211"/>
      </dsp:txXfrm>
    </dsp:sp>
    <dsp:sp modelId="{5EB109D7-02EB-4A8D-BA34-AC77C6DFAF65}">
      <dsp:nvSpPr>
        <dsp:cNvPr id="0" name=""/>
        <dsp:cNvSpPr/>
      </dsp:nvSpPr>
      <dsp:spPr>
        <a:xfrm>
          <a:off x="3285250" y="1366780"/>
          <a:ext cx="598854" cy="598854"/>
        </a:xfrm>
        <a:prstGeom prst="ellipse">
          <a:avLst/>
        </a:prstGeom>
        <a:blipFill>
          <a:blip xmlns:r="http://schemas.openxmlformats.org/officeDocument/2006/relationships" r:embed="rId2"/>
          <a:srcRect/>
          <a:stretch>
            <a:fillRect l="-17000" r="-17000"/>
          </a:stretch>
        </a:blipFill>
        <a:ln w="1270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5E8E114-42D7-4C92-AADA-5361B9161CA5}">
      <dsp:nvSpPr>
        <dsp:cNvPr id="0" name=""/>
        <dsp:cNvSpPr/>
      </dsp:nvSpPr>
      <dsp:spPr>
        <a:xfrm>
          <a:off x="4032468" y="2307"/>
          <a:ext cx="1711014" cy="127723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320" tIns="60960" rIns="20320" bIns="20320" numCol="1" spcCol="1270" anchor="t" anchorCtr="0">
          <a:noAutofit/>
        </a:bodyPr>
        <a:lstStyle/>
        <a:p>
          <a:pPr marL="171450" lvl="1" indent="-171450" algn="ctr" defTabSz="711200" rtl="0">
            <a:lnSpc>
              <a:spcPct val="90000"/>
            </a:lnSpc>
            <a:spcBef>
              <a:spcPct val="0"/>
            </a:spcBef>
            <a:spcAft>
              <a:spcPct val="15000"/>
            </a:spcAft>
            <a:buNone/>
          </a:pPr>
          <a:r>
            <a:rPr lang="en-US" sz="1600" kern="1200"/>
            <a:t>The IDE that we used to display the app through its emulator </a:t>
          </a:r>
        </a:p>
      </dsp:txBody>
      <dsp:txXfrm>
        <a:off x="4062395" y="32234"/>
        <a:ext cx="1651160" cy="1247308"/>
      </dsp:txXfrm>
    </dsp:sp>
    <dsp:sp modelId="{4091E2C3-B81F-4106-B9F4-D05D539B4FAD}">
      <dsp:nvSpPr>
        <dsp:cNvPr id="0" name=""/>
        <dsp:cNvSpPr/>
      </dsp:nvSpPr>
      <dsp:spPr>
        <a:xfrm>
          <a:off x="4032468" y="1279543"/>
          <a:ext cx="1711014" cy="54921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rtl="0">
            <a:lnSpc>
              <a:spcPct val="90000"/>
            </a:lnSpc>
            <a:spcBef>
              <a:spcPct val="0"/>
            </a:spcBef>
            <a:spcAft>
              <a:spcPct val="35000"/>
            </a:spcAft>
            <a:buNone/>
          </a:pPr>
          <a:r>
            <a:rPr lang="en-US" sz="1800" kern="1200"/>
            <a:t>Android Studio</a:t>
          </a:r>
        </a:p>
      </dsp:txBody>
      <dsp:txXfrm>
        <a:off x="4032468" y="1279543"/>
        <a:ext cx="1204939" cy="549211"/>
      </dsp:txXfrm>
    </dsp:sp>
    <dsp:sp modelId="{31ACB917-0366-4BED-AE92-A9C8560B4A81}">
      <dsp:nvSpPr>
        <dsp:cNvPr id="0" name=""/>
        <dsp:cNvSpPr/>
      </dsp:nvSpPr>
      <dsp:spPr>
        <a:xfrm>
          <a:off x="5285809" y="1366780"/>
          <a:ext cx="598854" cy="598854"/>
        </a:xfrm>
        <a:prstGeom prst="ellipse">
          <a:avLst/>
        </a:prstGeom>
        <a:blipFill>
          <a:blip xmlns:r="http://schemas.openxmlformats.org/officeDocument/2006/relationships" r:embed="rId3"/>
          <a:srcRect/>
          <a:stretch>
            <a:fillRect t="-9000" b="-9000"/>
          </a:stretch>
        </a:blipFill>
        <a:ln w="1270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85F4988-057F-4864-88FC-126BAF581DED}">
      <dsp:nvSpPr>
        <dsp:cNvPr id="0" name=""/>
        <dsp:cNvSpPr/>
      </dsp:nvSpPr>
      <dsp:spPr>
        <a:xfrm>
          <a:off x="2031909" y="2262235"/>
          <a:ext cx="1711014" cy="127723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5400" tIns="76200" rIns="25400" bIns="25400" numCol="1" spcCol="1270" anchor="t" anchorCtr="0">
          <a:noAutofit/>
        </a:bodyPr>
        <a:lstStyle/>
        <a:p>
          <a:pPr marL="228600" lvl="1" indent="-228600" algn="ctr" defTabSz="889000" rtl="0">
            <a:lnSpc>
              <a:spcPct val="90000"/>
            </a:lnSpc>
            <a:spcBef>
              <a:spcPct val="0"/>
            </a:spcBef>
            <a:spcAft>
              <a:spcPct val="15000"/>
            </a:spcAft>
            <a:buNone/>
          </a:pPr>
          <a:r>
            <a:rPr lang="en-US" sz="2000" kern="1200"/>
            <a:t>PS used to</a:t>
          </a:r>
        </a:p>
        <a:p>
          <a:pPr marL="228600" lvl="1" indent="-228600" algn="ctr" defTabSz="889000" rtl="0">
            <a:lnSpc>
              <a:spcPct val="90000"/>
            </a:lnSpc>
            <a:spcBef>
              <a:spcPct val="0"/>
            </a:spcBef>
            <a:spcAft>
              <a:spcPct val="15000"/>
            </a:spcAft>
            <a:buNone/>
          </a:pPr>
          <a:r>
            <a:rPr lang="en-US" sz="2000" kern="1200"/>
            <a:t>design the</a:t>
          </a:r>
        </a:p>
        <a:p>
          <a:pPr marL="228600" lvl="1" indent="-228600" algn="ctr" defTabSz="889000" rtl="0">
            <a:lnSpc>
              <a:spcPct val="90000"/>
            </a:lnSpc>
            <a:spcBef>
              <a:spcPct val="0"/>
            </a:spcBef>
            <a:spcAft>
              <a:spcPct val="15000"/>
            </a:spcAft>
            <a:buNone/>
          </a:pPr>
          <a:r>
            <a:rPr lang="en-US" sz="2000" kern="1200"/>
            <a:t>interface an </a:t>
          </a:r>
        </a:p>
      </dsp:txBody>
      <dsp:txXfrm>
        <a:off x="2061836" y="2292162"/>
        <a:ext cx="1651160" cy="1247308"/>
      </dsp:txXfrm>
    </dsp:sp>
    <dsp:sp modelId="{FAF41054-5466-4DC1-B859-9DF5B2511F38}">
      <dsp:nvSpPr>
        <dsp:cNvPr id="0" name=""/>
        <dsp:cNvSpPr/>
      </dsp:nvSpPr>
      <dsp:spPr>
        <a:xfrm>
          <a:off x="2031909" y="3539471"/>
          <a:ext cx="1711014" cy="54921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rtl="0">
            <a:lnSpc>
              <a:spcPct val="90000"/>
            </a:lnSpc>
            <a:spcBef>
              <a:spcPct val="0"/>
            </a:spcBef>
            <a:spcAft>
              <a:spcPct val="35000"/>
            </a:spcAft>
            <a:buNone/>
          </a:pPr>
          <a:r>
            <a:rPr lang="en-US" sz="1800" kern="1200"/>
            <a:t>Photoshop</a:t>
          </a:r>
        </a:p>
      </dsp:txBody>
      <dsp:txXfrm>
        <a:off x="2031909" y="3539471"/>
        <a:ext cx="1204939" cy="549211"/>
      </dsp:txXfrm>
    </dsp:sp>
    <dsp:sp modelId="{73CE48B9-0B9C-4C99-A9C0-7D2CF4D5702E}">
      <dsp:nvSpPr>
        <dsp:cNvPr id="0" name=""/>
        <dsp:cNvSpPr/>
      </dsp:nvSpPr>
      <dsp:spPr>
        <a:xfrm>
          <a:off x="3285250" y="3626708"/>
          <a:ext cx="598854" cy="598854"/>
        </a:xfrm>
        <a:prstGeom prst="ellipse">
          <a:avLst/>
        </a:prstGeom>
        <a:blipFill>
          <a:blip xmlns:r="http://schemas.openxmlformats.org/officeDocument/2006/relationships" r:embed="rId4"/>
          <a:srcRect/>
          <a:stretch>
            <a:fillRect l="-1000" r="-1000"/>
          </a:stretch>
        </a:blipFill>
        <a:ln w="1270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32A9A-DCCB-4D15-93FE-7D9C21A569C7}">
      <dsp:nvSpPr>
        <dsp:cNvPr id="0" name=""/>
        <dsp:cNvSpPr/>
      </dsp:nvSpPr>
      <dsp:spPr>
        <a:xfrm>
          <a:off x="0" y="374"/>
          <a:ext cx="4989402" cy="1863316"/>
        </a:xfrm>
        <a:prstGeom prst="round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2133600">
            <a:lnSpc>
              <a:spcPct val="90000"/>
            </a:lnSpc>
            <a:spcBef>
              <a:spcPct val="0"/>
            </a:spcBef>
            <a:spcAft>
              <a:spcPct val="35000"/>
            </a:spcAft>
            <a:buNone/>
          </a:pPr>
          <a:r>
            <a:rPr lang="en-US" sz="4800" b="1" kern="1200" cap="none" spc="0">
              <a:ln>
                <a:solidFill>
                  <a:srgbClr val="0E2841">
                    <a:lumMod val="50000"/>
                    <a:lumOff val="50000"/>
                  </a:srgbClr>
                </a:solidFill>
              </a:ln>
              <a:solidFill>
                <a:prstClr val="white"/>
              </a:solidFill>
              <a:effectLst/>
              <a:latin typeface="Cooper Black" panose="0208090404030B020404" pitchFamily="18" charset="0"/>
              <a:ea typeface="+mn-ea"/>
              <a:cs typeface="+mn-cs"/>
            </a:rPr>
            <a:t>Project</a:t>
          </a:r>
        </a:p>
        <a:p>
          <a:pPr marL="0" lvl="0" indent="0" algn="ctr" defTabSz="2133600">
            <a:lnSpc>
              <a:spcPct val="90000"/>
            </a:lnSpc>
            <a:spcBef>
              <a:spcPct val="0"/>
            </a:spcBef>
            <a:spcAft>
              <a:spcPct val="35000"/>
            </a:spcAft>
            <a:buNone/>
          </a:pPr>
          <a:r>
            <a:rPr lang="en-US" sz="4800" b="1" kern="1200" cap="none" spc="0">
              <a:ln>
                <a:solidFill>
                  <a:srgbClr val="0E2841">
                    <a:lumMod val="50000"/>
                    <a:lumOff val="50000"/>
                  </a:srgbClr>
                </a:solidFill>
              </a:ln>
              <a:solidFill>
                <a:prstClr val="white"/>
              </a:solidFill>
              <a:effectLst/>
              <a:latin typeface="Cooper Black" panose="0208090404030B020404" pitchFamily="18" charset="0"/>
              <a:ea typeface="+mn-ea"/>
              <a:cs typeface="+mn-cs"/>
            </a:rPr>
            <a:t>Overview</a:t>
          </a:r>
        </a:p>
      </dsp:txBody>
      <dsp:txXfrm>
        <a:off x="90960" y="91334"/>
        <a:ext cx="4807482" cy="1681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51445-5A6A-4491-A6A9-9C82E324FECA}">
      <dsp:nvSpPr>
        <dsp:cNvPr id="0" name=""/>
        <dsp:cNvSpPr/>
      </dsp:nvSpPr>
      <dsp:spPr>
        <a:xfrm rot="5400000">
          <a:off x="4843175" y="-2393940"/>
          <a:ext cx="476904" cy="5384406"/>
        </a:xfrm>
        <a:prstGeom prst="round2SameRect">
          <a:avLst/>
        </a:prstGeom>
        <a:solidFill>
          <a:srgbClr val="FEFEFE">
            <a:alpha val="9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Font typeface="Arial" panose="020B0604020202020204" pitchFamily="34" charset="0"/>
            <a:buNone/>
          </a:pPr>
          <a:r>
            <a:rPr lang="en-US" sz="2400" kern="1200"/>
            <a:t>Ali Mohamed Ahmed 	</a:t>
          </a:r>
        </a:p>
      </dsp:txBody>
      <dsp:txXfrm rot="-5400000">
        <a:off x="2389425" y="83091"/>
        <a:ext cx="5361125" cy="430342"/>
      </dsp:txXfrm>
    </dsp:sp>
    <dsp:sp modelId="{9412EFE4-2F6C-4DFD-A097-3BCF137E9DBA}">
      <dsp:nvSpPr>
        <dsp:cNvPr id="0" name=""/>
        <dsp:cNvSpPr/>
      </dsp:nvSpPr>
      <dsp:spPr>
        <a:xfrm>
          <a:off x="639304" y="197"/>
          <a:ext cx="1750120" cy="596130"/>
        </a:xfrm>
        <a:prstGeom prst="roundRect">
          <a:avLst/>
        </a:prstGeom>
        <a:solidFill>
          <a:srgbClr val="0F9ED5"/>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21- 00466</a:t>
          </a:r>
        </a:p>
      </dsp:txBody>
      <dsp:txXfrm>
        <a:off x="668405" y="29298"/>
        <a:ext cx="1691918" cy="537928"/>
      </dsp:txXfrm>
    </dsp:sp>
    <dsp:sp modelId="{0F131B2A-67A7-48A5-B52B-795F430AB36B}">
      <dsp:nvSpPr>
        <dsp:cNvPr id="0" name=""/>
        <dsp:cNvSpPr/>
      </dsp:nvSpPr>
      <dsp:spPr>
        <a:xfrm rot="5400000">
          <a:off x="4843175" y="-1768003"/>
          <a:ext cx="476904" cy="5384406"/>
        </a:xfrm>
        <a:prstGeom prst="round2SameRect">
          <a:avLst/>
        </a:prstGeom>
        <a:solidFill>
          <a:srgbClr val="FEFEFE">
            <a:alpha val="9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None/>
          </a:pPr>
          <a:r>
            <a:rPr lang="en-US" sz="2400" kern="1200"/>
            <a:t>Asr Mohamed </a:t>
          </a:r>
          <a:r>
            <a:rPr lang="en-US" sz="2400" kern="1200" err="1"/>
            <a:t>Rokaby</a:t>
          </a:r>
          <a:endParaRPr lang="en-US" sz="2400" kern="1200"/>
        </a:p>
      </dsp:txBody>
      <dsp:txXfrm rot="-5400000">
        <a:off x="2389425" y="709028"/>
        <a:ext cx="5361125" cy="430342"/>
      </dsp:txXfrm>
    </dsp:sp>
    <dsp:sp modelId="{4AC62C1C-9982-47BF-9D09-6B5B249F5E56}">
      <dsp:nvSpPr>
        <dsp:cNvPr id="0" name=""/>
        <dsp:cNvSpPr/>
      </dsp:nvSpPr>
      <dsp:spPr>
        <a:xfrm>
          <a:off x="639304" y="626134"/>
          <a:ext cx="1750120" cy="596130"/>
        </a:xfrm>
        <a:prstGeom prst="roundRect">
          <a:avLst/>
        </a:prstGeom>
        <a:solidFill>
          <a:srgbClr val="0F9ED5"/>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21- 00530</a:t>
          </a:r>
        </a:p>
      </dsp:txBody>
      <dsp:txXfrm>
        <a:off x="668405" y="655235"/>
        <a:ext cx="1691918" cy="537928"/>
      </dsp:txXfrm>
    </dsp:sp>
    <dsp:sp modelId="{78B93CD4-E195-4DF0-8BB0-DDF102ED0EE0}">
      <dsp:nvSpPr>
        <dsp:cNvPr id="0" name=""/>
        <dsp:cNvSpPr/>
      </dsp:nvSpPr>
      <dsp:spPr>
        <a:xfrm rot="5400000">
          <a:off x="4843175" y="-1142066"/>
          <a:ext cx="476904" cy="5384406"/>
        </a:xfrm>
        <a:prstGeom prst="round2SameRect">
          <a:avLst/>
        </a:prstGeom>
        <a:solidFill>
          <a:srgbClr val="FEFEFE">
            <a:alpha val="9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None/>
          </a:pPr>
          <a:r>
            <a:rPr lang="en-US" sz="2400" kern="1200"/>
            <a:t>Youssef Khaled Mohamed</a:t>
          </a:r>
        </a:p>
      </dsp:txBody>
      <dsp:txXfrm rot="-5400000">
        <a:off x="2389425" y="1334965"/>
        <a:ext cx="5361125" cy="430342"/>
      </dsp:txXfrm>
    </dsp:sp>
    <dsp:sp modelId="{63DDB16C-9C60-409C-BDCF-764F684E1217}">
      <dsp:nvSpPr>
        <dsp:cNvPr id="0" name=""/>
        <dsp:cNvSpPr/>
      </dsp:nvSpPr>
      <dsp:spPr>
        <a:xfrm>
          <a:off x="639304" y="1252071"/>
          <a:ext cx="1750120" cy="596130"/>
        </a:xfrm>
        <a:prstGeom prst="roundRect">
          <a:avLst/>
        </a:prstGeom>
        <a:solidFill>
          <a:srgbClr val="0F9ED5"/>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21- 01749</a:t>
          </a:r>
        </a:p>
      </dsp:txBody>
      <dsp:txXfrm>
        <a:off x="668405" y="1281172"/>
        <a:ext cx="1691918" cy="537928"/>
      </dsp:txXfrm>
    </dsp:sp>
    <dsp:sp modelId="{2B51D4D1-0D34-477D-AFA6-FEEAAAFF3EC4}">
      <dsp:nvSpPr>
        <dsp:cNvPr id="0" name=""/>
        <dsp:cNvSpPr/>
      </dsp:nvSpPr>
      <dsp:spPr>
        <a:xfrm rot="5400000">
          <a:off x="4843175" y="-516130"/>
          <a:ext cx="476904" cy="5384406"/>
        </a:xfrm>
        <a:prstGeom prst="round2SameRect">
          <a:avLst/>
        </a:prstGeom>
        <a:solidFill>
          <a:srgbClr val="FEFEFE">
            <a:alpha val="9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None/>
          </a:pPr>
          <a:r>
            <a:rPr lang="en-US" sz="2400" kern="1200"/>
            <a:t>Omar Mohamed Zaki	</a:t>
          </a:r>
        </a:p>
      </dsp:txBody>
      <dsp:txXfrm rot="-5400000">
        <a:off x="2389425" y="1960901"/>
        <a:ext cx="5361125" cy="430342"/>
      </dsp:txXfrm>
    </dsp:sp>
    <dsp:sp modelId="{9FE843B0-BA79-4554-A1CB-73198C08CA53}">
      <dsp:nvSpPr>
        <dsp:cNvPr id="0" name=""/>
        <dsp:cNvSpPr/>
      </dsp:nvSpPr>
      <dsp:spPr>
        <a:xfrm>
          <a:off x="639304" y="1878007"/>
          <a:ext cx="1750120" cy="596130"/>
        </a:xfrm>
        <a:prstGeom prst="roundRect">
          <a:avLst/>
        </a:prstGeom>
        <a:solidFill>
          <a:srgbClr val="0F9ED5"/>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21- 01412</a:t>
          </a:r>
        </a:p>
      </dsp:txBody>
      <dsp:txXfrm>
        <a:off x="668405" y="1907108"/>
        <a:ext cx="1691918" cy="537928"/>
      </dsp:txXfrm>
    </dsp:sp>
    <dsp:sp modelId="{86EFE008-7655-4001-BC50-E98E2D9DDF81}">
      <dsp:nvSpPr>
        <dsp:cNvPr id="0" name=""/>
        <dsp:cNvSpPr/>
      </dsp:nvSpPr>
      <dsp:spPr>
        <a:xfrm rot="5400000">
          <a:off x="4843175" y="109806"/>
          <a:ext cx="476904" cy="5384406"/>
        </a:xfrm>
        <a:prstGeom prst="round2SameRect">
          <a:avLst/>
        </a:prstGeom>
        <a:solidFill>
          <a:srgbClr val="FEFEFE">
            <a:alpha val="9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None/>
          </a:pPr>
          <a:r>
            <a:rPr lang="en-US" sz="2400" kern="1200"/>
            <a:t>Mohamed Mokhtar Abd-</a:t>
          </a:r>
          <a:r>
            <a:rPr lang="en-US" sz="2400" kern="1200" err="1"/>
            <a:t>Elsalam</a:t>
          </a:r>
          <a:endParaRPr lang="en-US" sz="2400" kern="1200"/>
        </a:p>
      </dsp:txBody>
      <dsp:txXfrm rot="-5400000">
        <a:off x="2389425" y="2586838"/>
        <a:ext cx="5361125" cy="430342"/>
      </dsp:txXfrm>
    </dsp:sp>
    <dsp:sp modelId="{C70B4CB8-EC1C-49A6-AD2A-F6EBCA964B7F}">
      <dsp:nvSpPr>
        <dsp:cNvPr id="0" name=""/>
        <dsp:cNvSpPr/>
      </dsp:nvSpPr>
      <dsp:spPr>
        <a:xfrm>
          <a:off x="639304" y="2503944"/>
          <a:ext cx="1750120" cy="596130"/>
        </a:xfrm>
        <a:prstGeom prst="roundRect">
          <a:avLst/>
        </a:prstGeom>
        <a:solidFill>
          <a:srgbClr val="0F9ED5"/>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21- 01264</a:t>
          </a:r>
        </a:p>
      </dsp:txBody>
      <dsp:txXfrm>
        <a:off x="668405" y="2533045"/>
        <a:ext cx="1691918" cy="537928"/>
      </dsp:txXfrm>
    </dsp:sp>
    <dsp:sp modelId="{54FE76CB-85BC-48F6-961C-35F748D60CCF}">
      <dsp:nvSpPr>
        <dsp:cNvPr id="0" name=""/>
        <dsp:cNvSpPr/>
      </dsp:nvSpPr>
      <dsp:spPr>
        <a:xfrm rot="5400000">
          <a:off x="4843175" y="735743"/>
          <a:ext cx="476904" cy="5384406"/>
        </a:xfrm>
        <a:prstGeom prst="round2SameRect">
          <a:avLst/>
        </a:prstGeom>
        <a:solidFill>
          <a:srgbClr val="FEFEFE">
            <a:alpha val="9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None/>
          </a:pPr>
          <a:r>
            <a:rPr lang="en-US" sz="2400" kern="1200"/>
            <a:t>Mohamed Mahmoud Ali </a:t>
          </a:r>
          <a:r>
            <a:rPr lang="en-US" sz="2400" kern="1200" err="1"/>
            <a:t>Madany</a:t>
          </a:r>
          <a:endParaRPr lang="en-US" sz="2400" kern="1200"/>
        </a:p>
      </dsp:txBody>
      <dsp:txXfrm rot="-5400000">
        <a:off x="2389425" y="3212775"/>
        <a:ext cx="5361125" cy="430342"/>
      </dsp:txXfrm>
    </dsp:sp>
    <dsp:sp modelId="{E3F8E232-C29C-4955-AE6E-02577FD2275C}">
      <dsp:nvSpPr>
        <dsp:cNvPr id="0" name=""/>
        <dsp:cNvSpPr/>
      </dsp:nvSpPr>
      <dsp:spPr>
        <a:xfrm>
          <a:off x="639304" y="3129881"/>
          <a:ext cx="1750120" cy="596130"/>
        </a:xfrm>
        <a:prstGeom prst="roundRect">
          <a:avLst/>
        </a:prstGeom>
        <a:solidFill>
          <a:srgbClr val="0F9ED5"/>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21- 01256</a:t>
          </a:r>
        </a:p>
      </dsp:txBody>
      <dsp:txXfrm>
        <a:off x="668405" y="3158982"/>
        <a:ext cx="1691918" cy="537928"/>
      </dsp:txXfrm>
    </dsp:sp>
    <dsp:sp modelId="{65E3C7E1-67A9-4BDF-8443-BAB5E90D8CC3}">
      <dsp:nvSpPr>
        <dsp:cNvPr id="0" name=""/>
        <dsp:cNvSpPr/>
      </dsp:nvSpPr>
      <dsp:spPr>
        <a:xfrm rot="5400000">
          <a:off x="4843175" y="1361680"/>
          <a:ext cx="476904" cy="5384406"/>
        </a:xfrm>
        <a:prstGeom prst="round2SameRect">
          <a:avLst/>
        </a:prstGeom>
        <a:solidFill>
          <a:srgbClr val="FEFEFE">
            <a:alpha val="9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None/>
          </a:pPr>
          <a:r>
            <a:rPr lang="en-US" sz="2400" kern="1200"/>
            <a:t>Mohamed Abd-Allah Attia </a:t>
          </a:r>
        </a:p>
      </dsp:txBody>
      <dsp:txXfrm rot="-5400000">
        <a:off x="2389425" y="3838712"/>
        <a:ext cx="5361125" cy="430342"/>
      </dsp:txXfrm>
    </dsp:sp>
    <dsp:sp modelId="{0340CF8A-C3F7-45F9-8CB8-FA7E1BCA6B8E}">
      <dsp:nvSpPr>
        <dsp:cNvPr id="0" name=""/>
        <dsp:cNvSpPr/>
      </dsp:nvSpPr>
      <dsp:spPr>
        <a:xfrm>
          <a:off x="639304" y="3755818"/>
          <a:ext cx="1750120" cy="596130"/>
        </a:xfrm>
        <a:prstGeom prst="roundRect">
          <a:avLst/>
        </a:prstGeom>
        <a:solidFill>
          <a:srgbClr val="0F9ED5"/>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21- 01266</a:t>
          </a:r>
        </a:p>
      </dsp:txBody>
      <dsp:txXfrm>
        <a:off x="668405" y="3784919"/>
        <a:ext cx="1691918" cy="537928"/>
      </dsp:txXfrm>
    </dsp:sp>
    <dsp:sp modelId="{776324D1-B8D7-4C38-9547-8F274DA0AFFB}">
      <dsp:nvSpPr>
        <dsp:cNvPr id="0" name=""/>
        <dsp:cNvSpPr/>
      </dsp:nvSpPr>
      <dsp:spPr>
        <a:xfrm rot="5400000">
          <a:off x="4843175" y="1987617"/>
          <a:ext cx="476904" cy="5384406"/>
        </a:xfrm>
        <a:prstGeom prst="round2SameRect">
          <a:avLst/>
        </a:prstGeom>
        <a:solidFill>
          <a:srgbClr val="FEFEFE">
            <a:alpha val="9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None/>
          </a:pPr>
          <a:r>
            <a:rPr lang="en-US" sz="2400" kern="1200"/>
            <a:t>Mohamed Ahmed Altaher </a:t>
          </a:r>
        </a:p>
      </dsp:txBody>
      <dsp:txXfrm rot="-5400000">
        <a:off x="2389425" y="4464649"/>
        <a:ext cx="5361125" cy="430342"/>
      </dsp:txXfrm>
    </dsp:sp>
    <dsp:sp modelId="{34830A37-CBFC-4BD4-8E26-D5CA53794A5F}">
      <dsp:nvSpPr>
        <dsp:cNvPr id="0" name=""/>
        <dsp:cNvSpPr/>
      </dsp:nvSpPr>
      <dsp:spPr>
        <a:xfrm>
          <a:off x="639304" y="4381755"/>
          <a:ext cx="1750120" cy="596130"/>
        </a:xfrm>
        <a:prstGeom prst="roundRect">
          <a:avLst/>
        </a:prstGeom>
        <a:solidFill>
          <a:srgbClr val="0F9ED5"/>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21- 01263</a:t>
          </a:r>
        </a:p>
      </dsp:txBody>
      <dsp:txXfrm>
        <a:off x="668405" y="4410856"/>
        <a:ext cx="1691918" cy="53792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8730F-4AAD-4431-8CC1-D221DFEDA678}">
      <dsp:nvSpPr>
        <dsp:cNvPr id="0" name=""/>
        <dsp:cNvSpPr/>
      </dsp:nvSpPr>
      <dsp:spPr>
        <a:xfrm>
          <a:off x="3647" y="855829"/>
          <a:ext cx="3172225" cy="1788522"/>
        </a:xfrm>
        <a:prstGeom prst="roundRect">
          <a:avLst>
            <a:gd name="adj" fmla="val 10000"/>
          </a:avLst>
        </a:prstGeom>
        <a:solidFill>
          <a:srgbClr val="0F9ED5"/>
        </a:soli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23825" tIns="123825" rIns="123825" bIns="123825" numCol="1" spcCol="1270" anchor="t" anchorCtr="0">
          <a:noAutofit/>
        </a:bodyPr>
        <a:lstStyle/>
        <a:p>
          <a:pPr marL="0" lvl="0" indent="0" algn="l" defTabSz="2133600">
            <a:lnSpc>
              <a:spcPct val="90000"/>
            </a:lnSpc>
            <a:spcBef>
              <a:spcPct val="0"/>
            </a:spcBef>
            <a:spcAft>
              <a:spcPct val="35000"/>
            </a:spcAft>
            <a:buNone/>
          </a:pPr>
          <a:r>
            <a:rPr lang="en-US" sz="1800" b="1" kern="1200" cap="none" spc="0">
              <a:ln>
                <a:solidFill>
                  <a:srgbClr val="0E2841">
                    <a:lumMod val="50000"/>
                    <a:lumOff val="50000"/>
                  </a:srgbClr>
                </a:solidFill>
              </a:ln>
              <a:solidFill>
                <a:prstClr val="white"/>
              </a:solidFill>
              <a:effectLst/>
              <a:latin typeface="Cooper Black" panose="0208090404030B020404" pitchFamily="18" charset="0"/>
              <a:ea typeface="+mn-ea"/>
              <a:cs typeface="+mn-cs"/>
            </a:rPr>
            <a:t>  Through our mobile camera we can capture / Scan a rock and Uploading an image from our mobile storage </a:t>
          </a:r>
        </a:p>
      </dsp:txBody>
      <dsp:txXfrm>
        <a:off x="44806" y="896988"/>
        <a:ext cx="3089907" cy="1322949"/>
      </dsp:txXfrm>
    </dsp:sp>
    <dsp:sp modelId="{83285696-F3FF-496F-9C7A-3201C2D4612E}">
      <dsp:nvSpPr>
        <dsp:cNvPr id="0" name=""/>
        <dsp:cNvSpPr/>
      </dsp:nvSpPr>
      <dsp:spPr>
        <a:xfrm>
          <a:off x="1531517" y="479990"/>
          <a:ext cx="3518765" cy="3518765"/>
        </a:xfrm>
        <a:prstGeom prst="leftCircularArrow">
          <a:avLst>
            <a:gd name="adj1" fmla="val 3129"/>
            <a:gd name="adj2" fmla="val 384844"/>
            <a:gd name="adj3" fmla="val 1909941"/>
            <a:gd name="adj4" fmla="val 8774076"/>
            <a:gd name="adj5" fmla="val 365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A6A28-09AE-43B3-A542-D2720D85031D}">
      <dsp:nvSpPr>
        <dsp:cNvPr id="0" name=""/>
        <dsp:cNvSpPr/>
      </dsp:nvSpPr>
      <dsp:spPr>
        <a:xfrm>
          <a:off x="1026943" y="2434728"/>
          <a:ext cx="1801012" cy="716203"/>
        </a:xfrm>
        <a:prstGeom prst="roundRect">
          <a:avLst>
            <a:gd name="adj" fmla="val 10000"/>
          </a:avLst>
        </a:prstGeom>
        <a:solidFill>
          <a:srgbClr val="0F9ED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b="1" kern="1200">
              <a:latin typeface="Amasis MT Pro Black" panose="02040A04050005020304" pitchFamily="18" charset="0"/>
            </a:rPr>
            <a:t>Capture</a:t>
          </a:r>
          <a:endParaRPr lang="en-US" sz="3100" kern="1200">
            <a:latin typeface="Amasis MT Pro Black" panose="02040A04050005020304" pitchFamily="18" charset="0"/>
          </a:endParaRPr>
        </a:p>
      </dsp:txBody>
      <dsp:txXfrm>
        <a:off x="1047920" y="2455705"/>
        <a:ext cx="1759058" cy="674249"/>
      </dsp:txXfrm>
    </dsp:sp>
    <dsp:sp modelId="{2C61EB1C-E5BD-4010-8E2E-F37AE86DF960}">
      <dsp:nvSpPr>
        <dsp:cNvPr id="0" name=""/>
        <dsp:cNvSpPr/>
      </dsp:nvSpPr>
      <dsp:spPr>
        <a:xfrm>
          <a:off x="3700180" y="914100"/>
          <a:ext cx="3022108" cy="1671141"/>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23825" tIns="123825" rIns="123825" bIns="123825" numCol="1" spcCol="1270" anchor="t" anchorCtr="0">
          <a:noAutofit/>
        </a:bodyPr>
        <a:lstStyle/>
        <a:p>
          <a:pPr marL="0" lvl="0" indent="0" algn="l" defTabSz="2133600">
            <a:lnSpc>
              <a:spcPct val="90000"/>
            </a:lnSpc>
            <a:spcBef>
              <a:spcPct val="0"/>
            </a:spcBef>
            <a:spcAft>
              <a:spcPct val="35000"/>
            </a:spcAft>
            <a:buNone/>
          </a:pPr>
          <a:r>
            <a:rPr lang="en-US" sz="2000" b="1" kern="1200" cap="none" spc="0">
              <a:ln>
                <a:solidFill>
                  <a:srgbClr val="0E2841">
                    <a:lumMod val="50000"/>
                    <a:lumOff val="50000"/>
                  </a:srgbClr>
                </a:solidFill>
              </a:ln>
              <a:solidFill>
                <a:prstClr val="white"/>
              </a:solidFill>
              <a:effectLst/>
              <a:latin typeface="Cooper Black" panose="0208090404030B020404" pitchFamily="18" charset="0"/>
              <a:ea typeface="+mn-ea"/>
              <a:cs typeface="+mn-cs"/>
            </a:rPr>
            <a:t>Using the integrated AI model, we classify the rock </a:t>
          </a:r>
        </a:p>
      </dsp:txBody>
      <dsp:txXfrm>
        <a:off x="3738638" y="1310660"/>
        <a:ext cx="2945192" cy="1236123"/>
      </dsp:txXfrm>
    </dsp:sp>
    <dsp:sp modelId="{EAB54B50-E961-4688-A9E3-07F713BE9A48}">
      <dsp:nvSpPr>
        <dsp:cNvPr id="0" name=""/>
        <dsp:cNvSpPr/>
      </dsp:nvSpPr>
      <dsp:spPr>
        <a:xfrm>
          <a:off x="5051173" y="-514086"/>
          <a:ext cx="4262262" cy="3995334"/>
        </a:xfrm>
        <a:prstGeom prst="circularArrow">
          <a:avLst>
            <a:gd name="adj1" fmla="val 2756"/>
            <a:gd name="adj2" fmla="val 335982"/>
            <a:gd name="adj3" fmla="val 19488507"/>
            <a:gd name="adj4" fmla="val 12575511"/>
            <a:gd name="adj5" fmla="val 32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E5C517-D259-4ADB-9B26-B7872C5E8DEB}">
      <dsp:nvSpPr>
        <dsp:cNvPr id="0" name=""/>
        <dsp:cNvSpPr/>
      </dsp:nvSpPr>
      <dsp:spPr>
        <a:xfrm>
          <a:off x="4318752" y="555999"/>
          <a:ext cx="2460345" cy="716203"/>
        </a:xfrm>
        <a:prstGeom prst="roundRect">
          <a:avLst>
            <a:gd name="adj" fmla="val 10000"/>
          </a:avLst>
        </a:prstGeom>
        <a:solidFill>
          <a:srgbClr val="0F9ED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a:latin typeface="Amasis MT Pro Black" panose="02040A04050005020304" pitchFamily="18" charset="0"/>
            </a:rPr>
            <a:t>Classification</a:t>
          </a:r>
          <a:endParaRPr lang="en-US" sz="1900" kern="1200">
            <a:latin typeface="Amasis MT Pro Black" panose="02040A04050005020304" pitchFamily="18" charset="0"/>
          </a:endParaRPr>
        </a:p>
      </dsp:txBody>
      <dsp:txXfrm>
        <a:off x="4339729" y="576976"/>
        <a:ext cx="2418391" cy="674249"/>
      </dsp:txXfrm>
    </dsp:sp>
    <dsp:sp modelId="{E1FA5046-7FF2-44E5-8B65-52D27817369A}">
      <dsp:nvSpPr>
        <dsp:cNvPr id="0" name=""/>
        <dsp:cNvSpPr/>
      </dsp:nvSpPr>
      <dsp:spPr>
        <a:xfrm>
          <a:off x="7303406" y="914100"/>
          <a:ext cx="3452298" cy="1671141"/>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23825" tIns="123825" rIns="123825" bIns="123825" numCol="1" spcCol="1270" anchor="b" anchorCtr="0">
          <a:noAutofit/>
        </a:bodyPr>
        <a:lstStyle/>
        <a:p>
          <a:pPr marL="171450" lvl="1" indent="0" algn="l" defTabSz="800100">
            <a:lnSpc>
              <a:spcPct val="90000"/>
            </a:lnSpc>
            <a:spcBef>
              <a:spcPct val="0"/>
            </a:spcBef>
            <a:spcAft>
              <a:spcPct val="15000"/>
            </a:spcAft>
            <a:buChar char="•"/>
          </a:pPr>
          <a:endParaRPr lang="en-US" sz="1800" kern="1200"/>
        </a:p>
        <a:p>
          <a:pPr marL="171450" lvl="1" indent="0" algn="l" defTabSz="800100">
            <a:lnSpc>
              <a:spcPct val="90000"/>
            </a:lnSpc>
            <a:spcBef>
              <a:spcPct val="0"/>
            </a:spcBef>
            <a:spcAft>
              <a:spcPct val="15000"/>
            </a:spcAft>
            <a:buChar char="•"/>
          </a:pPr>
          <a:endParaRPr lang="en-US" sz="1800" kern="1200"/>
        </a:p>
        <a:p>
          <a:pPr marL="0" lvl="0" indent="0" algn="l" defTabSz="2133600" rtl="0">
            <a:lnSpc>
              <a:spcPct val="90000"/>
            </a:lnSpc>
            <a:spcBef>
              <a:spcPct val="0"/>
            </a:spcBef>
            <a:spcAft>
              <a:spcPct val="35000"/>
            </a:spcAft>
            <a:buNone/>
          </a:pPr>
          <a:r>
            <a:rPr lang="en-US" sz="2000" b="1" kern="1200" cap="none" spc="0">
              <a:ln>
                <a:solidFill>
                  <a:srgbClr val="0E2841">
                    <a:lumMod val="50000"/>
                    <a:lumOff val="50000"/>
                  </a:srgbClr>
                </a:solidFill>
              </a:ln>
              <a:solidFill>
                <a:prstClr val="white"/>
              </a:solidFill>
              <a:effectLst/>
              <a:latin typeface="Cooper Black" panose="0208090404030B020404" pitchFamily="18" charset="0"/>
              <a:ea typeface="+mn-ea"/>
              <a:cs typeface="+mn-cs"/>
            </a:rPr>
            <a:t>The result of classification will be displayed on the app screen</a:t>
          </a:r>
        </a:p>
      </dsp:txBody>
      <dsp:txXfrm>
        <a:off x="7341864" y="952558"/>
        <a:ext cx="3375382" cy="1236123"/>
      </dsp:txXfrm>
    </dsp:sp>
    <dsp:sp modelId="{3162D944-1032-4204-90F0-3F75AEBDB204}">
      <dsp:nvSpPr>
        <dsp:cNvPr id="0" name=""/>
        <dsp:cNvSpPr/>
      </dsp:nvSpPr>
      <dsp:spPr>
        <a:xfrm>
          <a:off x="8466738" y="2227140"/>
          <a:ext cx="1801012" cy="716203"/>
        </a:xfrm>
        <a:prstGeom prst="roundRect">
          <a:avLst>
            <a:gd name="adj" fmla="val 10000"/>
          </a:avLst>
        </a:prstGeom>
        <a:solidFill>
          <a:srgbClr val="0F9ED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b="1" kern="1200">
              <a:latin typeface="Amasis MT Pro Black" panose="02040A04050005020304" pitchFamily="18" charset="0"/>
            </a:rPr>
            <a:t>Result</a:t>
          </a:r>
          <a:endParaRPr lang="en-US" sz="3100" kern="1200">
            <a:latin typeface="Amasis MT Pro Black" panose="02040A04050005020304" pitchFamily="18" charset="0"/>
          </a:endParaRPr>
        </a:p>
      </dsp:txBody>
      <dsp:txXfrm>
        <a:off x="8487715" y="2248117"/>
        <a:ext cx="1759058" cy="67424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498A-C118-4135-9F50-749F00410312}">
      <dsp:nvSpPr>
        <dsp:cNvPr id="0" name=""/>
        <dsp:cNvSpPr/>
      </dsp:nvSpPr>
      <dsp:spPr>
        <a:xfrm>
          <a:off x="68772" y="4298786"/>
          <a:ext cx="4816498" cy="0"/>
        </a:xfrm>
        <a:prstGeom prst="line">
          <a:avLst/>
        </a:pr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1EE8677-1396-462D-90F3-FCC86EFF2EBE}">
      <dsp:nvSpPr>
        <dsp:cNvPr id="0" name=""/>
        <dsp:cNvSpPr/>
      </dsp:nvSpPr>
      <dsp:spPr>
        <a:xfrm>
          <a:off x="68772" y="2512315"/>
          <a:ext cx="4816498" cy="0"/>
        </a:xfrm>
        <a:prstGeom prst="line">
          <a:avLst/>
        </a:pr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215DF49-8ABF-4D26-B843-9C0D3AF19F90}">
      <dsp:nvSpPr>
        <dsp:cNvPr id="0" name=""/>
        <dsp:cNvSpPr/>
      </dsp:nvSpPr>
      <dsp:spPr>
        <a:xfrm>
          <a:off x="1321062" y="810915"/>
          <a:ext cx="3564208" cy="170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38100" rIns="38100" bIns="38100" numCol="1" spcCol="1270" anchor="ctr" anchorCtr="0">
          <a:noAutofit/>
        </a:bodyPr>
        <a:lstStyle/>
        <a:p>
          <a:pPr marL="0" lvl="0" indent="0" algn="l" defTabSz="889000">
            <a:lnSpc>
              <a:spcPct val="90000"/>
            </a:lnSpc>
            <a:spcBef>
              <a:spcPct val="0"/>
            </a:spcBef>
            <a:spcAft>
              <a:spcPct val="35000"/>
            </a:spcAft>
            <a:buNone/>
          </a:pPr>
          <a:r>
            <a:rPr lang="en-US" sz="2000" kern="1200"/>
            <a:t>This button makes the user able to Capture an image using mobile camera to predict it.</a:t>
          </a:r>
        </a:p>
      </dsp:txBody>
      <dsp:txXfrm>
        <a:off x="1321062" y="810915"/>
        <a:ext cx="3564208" cy="1701400"/>
      </dsp:txXfrm>
    </dsp:sp>
    <dsp:sp modelId="{D4BADC88-A8C6-42E1-8693-E35D41CDB592}">
      <dsp:nvSpPr>
        <dsp:cNvPr id="0" name=""/>
        <dsp:cNvSpPr/>
      </dsp:nvSpPr>
      <dsp:spPr>
        <a:xfrm>
          <a:off x="-68772" y="810915"/>
          <a:ext cx="1527379" cy="1701400"/>
        </a:xfrm>
        <a:prstGeom prst="round2SameRect">
          <a:avLst>
            <a:gd name="adj1" fmla="val 16670"/>
            <a:gd name="adj2" fmla="val 0"/>
          </a:avLst>
        </a:prstGeom>
        <a:solidFill>
          <a:srgbClr val="0F9ED5"/>
        </a:solidFill>
        <a:ln w="12700" cap="flat" cmpd="sng" algn="ctr">
          <a:no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2000250">
            <a:lnSpc>
              <a:spcPct val="90000"/>
            </a:lnSpc>
            <a:spcBef>
              <a:spcPct val="0"/>
            </a:spcBef>
            <a:spcAft>
              <a:spcPct val="35000"/>
            </a:spcAft>
            <a:buNone/>
          </a:pPr>
          <a:r>
            <a:rPr lang="en-US" sz="2000" b="1" kern="1200" cap="none" spc="0">
              <a:ln/>
              <a:solidFill>
                <a:prstClr val="white"/>
              </a:solidFill>
              <a:effectLst/>
              <a:latin typeface="Cooper Black" panose="0208090404030B020404" pitchFamily="18" charset="0"/>
              <a:ea typeface="+mn-ea"/>
              <a:cs typeface="+mn-cs"/>
            </a:rPr>
            <a:t>Take a Photo</a:t>
          </a:r>
        </a:p>
      </dsp:txBody>
      <dsp:txXfrm>
        <a:off x="5802" y="885489"/>
        <a:ext cx="1378231" cy="1626826"/>
      </dsp:txXfrm>
    </dsp:sp>
    <dsp:sp modelId="{7071B2C5-2F98-4CB8-B20C-4FF375929A09}">
      <dsp:nvSpPr>
        <dsp:cNvPr id="0" name=""/>
        <dsp:cNvSpPr/>
      </dsp:nvSpPr>
      <dsp:spPr>
        <a:xfrm>
          <a:off x="1321062" y="2597386"/>
          <a:ext cx="3564208" cy="170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38100" rIns="38100" bIns="38100" numCol="1" spcCol="1270" anchor="ctr" anchorCtr="0">
          <a:noAutofit/>
        </a:bodyPr>
        <a:lstStyle/>
        <a:p>
          <a:pPr marL="0" lvl="0" indent="0" algn="l" defTabSz="889000">
            <a:lnSpc>
              <a:spcPct val="90000"/>
            </a:lnSpc>
            <a:spcBef>
              <a:spcPct val="0"/>
            </a:spcBef>
            <a:spcAft>
              <a:spcPct val="35000"/>
            </a:spcAft>
            <a:buNone/>
          </a:pPr>
          <a:r>
            <a:rPr lang="en-US" sz="2000" kern="1200"/>
            <a:t>This button makes the user able to upload an image stored in our storage to predict it.</a:t>
          </a:r>
        </a:p>
      </dsp:txBody>
      <dsp:txXfrm>
        <a:off x="1321062" y="2597386"/>
        <a:ext cx="3564208" cy="1701400"/>
      </dsp:txXfrm>
    </dsp:sp>
    <dsp:sp modelId="{94FBBE7B-A3F7-409C-8D01-8993357C05FD}">
      <dsp:nvSpPr>
        <dsp:cNvPr id="0" name=""/>
        <dsp:cNvSpPr/>
      </dsp:nvSpPr>
      <dsp:spPr>
        <a:xfrm>
          <a:off x="-68772" y="2597386"/>
          <a:ext cx="1527379" cy="1701400"/>
        </a:xfrm>
        <a:prstGeom prst="round2SameRect">
          <a:avLst>
            <a:gd name="adj1" fmla="val 16670"/>
            <a:gd name="adj2" fmla="val 0"/>
          </a:avLst>
        </a:prstGeom>
        <a:solidFill>
          <a:srgbClr val="0F9ED5"/>
        </a:solidFill>
        <a:ln w="12700" cap="flat" cmpd="sng" algn="ctr">
          <a:no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2000250">
            <a:lnSpc>
              <a:spcPct val="90000"/>
            </a:lnSpc>
            <a:spcBef>
              <a:spcPct val="0"/>
            </a:spcBef>
            <a:spcAft>
              <a:spcPct val="35000"/>
            </a:spcAft>
            <a:buNone/>
          </a:pPr>
          <a:r>
            <a:rPr lang="en-US" sz="2000" b="1" kern="1200" cap="none" spc="0">
              <a:ln/>
              <a:solidFill>
                <a:prstClr val="white"/>
              </a:solidFill>
              <a:effectLst/>
              <a:latin typeface="Cooper Black" panose="0208090404030B020404" pitchFamily="18" charset="0"/>
              <a:ea typeface="+mn-ea"/>
              <a:cs typeface="+mn-cs"/>
            </a:rPr>
            <a:t>Upload Media </a:t>
          </a:r>
        </a:p>
      </dsp:txBody>
      <dsp:txXfrm>
        <a:off x="5802" y="2671960"/>
        <a:ext cx="1378231" cy="162682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B0BA9-345D-4971-9D75-E67E2BEB9CFA}">
      <dsp:nvSpPr>
        <dsp:cNvPr id="0" name=""/>
        <dsp:cNvSpPr/>
      </dsp:nvSpPr>
      <dsp:spPr>
        <a:xfrm>
          <a:off x="0" y="72929"/>
          <a:ext cx="4587120" cy="904863"/>
        </a:xfrm>
        <a:prstGeom prst="round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l" defTabSz="1733550">
            <a:lnSpc>
              <a:spcPct val="90000"/>
            </a:lnSpc>
            <a:spcBef>
              <a:spcPct val="0"/>
            </a:spcBef>
            <a:spcAft>
              <a:spcPct val="35000"/>
            </a:spcAft>
            <a:buNone/>
          </a:pPr>
          <a:r>
            <a:rPr lang="en-US" sz="3900" b="1" kern="1200" cap="none" spc="0">
              <a:ln/>
              <a:solidFill>
                <a:schemeClr val="bg1"/>
              </a:solidFill>
              <a:effectLst/>
              <a:latin typeface="Cooper Black" panose="0208090404030B020404" pitchFamily="18" charset="0"/>
            </a:rPr>
            <a:t>Mobile App</a:t>
          </a:r>
        </a:p>
      </dsp:txBody>
      <dsp:txXfrm>
        <a:off x="44172" y="117101"/>
        <a:ext cx="4498776" cy="81651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6A217-E8E7-4858-84A2-3A426B690F01}">
      <dsp:nvSpPr>
        <dsp:cNvPr id="0" name=""/>
        <dsp:cNvSpPr/>
      </dsp:nvSpPr>
      <dsp:spPr>
        <a:xfrm>
          <a:off x="0" y="5109529"/>
          <a:ext cx="4816498" cy="0"/>
        </a:xfrm>
        <a:prstGeom prst="line">
          <a:avLst/>
        </a:prstGeom>
        <a:noFill/>
        <a:ln w="19050" cap="flat" cmpd="sng" algn="ctr">
          <a:solidFill>
            <a:schemeClr val="accent4">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22840C3-DA44-41A1-82C7-19776CE62BC8}">
      <dsp:nvSpPr>
        <dsp:cNvPr id="0" name=""/>
        <dsp:cNvSpPr/>
      </dsp:nvSpPr>
      <dsp:spPr>
        <a:xfrm>
          <a:off x="0" y="3378940"/>
          <a:ext cx="4816498" cy="0"/>
        </a:xfrm>
        <a:prstGeom prst="line">
          <a:avLst/>
        </a:prstGeom>
        <a:noFill/>
        <a:ln w="19050" cap="flat" cmpd="sng" algn="ctr">
          <a:solidFill>
            <a:schemeClr val="accent4">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BD9D4BD-C6A3-45B5-86A9-9239AF11D182}">
      <dsp:nvSpPr>
        <dsp:cNvPr id="0" name=""/>
        <dsp:cNvSpPr/>
      </dsp:nvSpPr>
      <dsp:spPr>
        <a:xfrm>
          <a:off x="0" y="1648352"/>
          <a:ext cx="4816498" cy="0"/>
        </a:xfrm>
        <a:prstGeom prst="line">
          <a:avLst/>
        </a:prstGeom>
        <a:noFill/>
        <a:ln w="19050" cap="flat" cmpd="sng" algn="ctr">
          <a:solidFill>
            <a:schemeClr val="accent4">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B5266C1-800F-466C-8049-CDDD9051179C}">
      <dsp:nvSpPr>
        <dsp:cNvPr id="0" name=""/>
        <dsp:cNvSpPr/>
      </dsp:nvSpPr>
      <dsp:spPr>
        <a:xfrm>
          <a:off x="1252289" y="172"/>
          <a:ext cx="3564208" cy="164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889000">
            <a:lnSpc>
              <a:spcPct val="90000"/>
            </a:lnSpc>
            <a:spcBef>
              <a:spcPct val="0"/>
            </a:spcBef>
            <a:spcAft>
              <a:spcPct val="35000"/>
            </a:spcAft>
            <a:buNone/>
          </a:pPr>
          <a:r>
            <a:rPr lang="en-US" sz="2000" kern="1200">
              <a:latin typeface="Aptos" panose="02110004020202020204"/>
              <a:ea typeface="+mn-ea"/>
              <a:cs typeface="+mn-cs"/>
            </a:rPr>
            <a:t>This button makes the user able to change the photo that was selected</a:t>
          </a:r>
        </a:p>
      </dsp:txBody>
      <dsp:txXfrm>
        <a:off x="1252289" y="172"/>
        <a:ext cx="3564208" cy="1648179"/>
      </dsp:txXfrm>
    </dsp:sp>
    <dsp:sp modelId="{9E75FD5F-E7D8-4EE5-B5E3-EDCDF609DE6E}">
      <dsp:nvSpPr>
        <dsp:cNvPr id="0" name=""/>
        <dsp:cNvSpPr/>
      </dsp:nvSpPr>
      <dsp:spPr>
        <a:xfrm>
          <a:off x="0" y="172"/>
          <a:ext cx="1252289" cy="1648179"/>
        </a:xfrm>
        <a:prstGeom prst="round2SameRect">
          <a:avLst>
            <a:gd name="adj1" fmla="val 16670"/>
            <a:gd name="adj2" fmla="val 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8288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a:t>Upload Another:</a:t>
          </a:r>
        </a:p>
      </dsp:txBody>
      <dsp:txXfrm>
        <a:off x="61143" y="61315"/>
        <a:ext cx="1130003" cy="1587036"/>
      </dsp:txXfrm>
    </dsp:sp>
    <dsp:sp modelId="{E85F4CB0-C14F-49FC-9A0A-7860F941AB18}">
      <dsp:nvSpPr>
        <dsp:cNvPr id="0" name=""/>
        <dsp:cNvSpPr/>
      </dsp:nvSpPr>
      <dsp:spPr>
        <a:xfrm>
          <a:off x="1252289" y="1730761"/>
          <a:ext cx="3564208" cy="164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889000">
            <a:lnSpc>
              <a:spcPct val="90000"/>
            </a:lnSpc>
            <a:spcBef>
              <a:spcPct val="0"/>
            </a:spcBef>
            <a:spcAft>
              <a:spcPct val="35000"/>
            </a:spcAft>
            <a:buClrTx/>
            <a:buSzPts val="2000"/>
            <a:buFont typeface="Arial" panose="020B0604020202020204" pitchFamily="34" charset="0"/>
            <a:buNone/>
          </a:pPr>
          <a:r>
            <a:rPr lang="en-US" sz="1600" kern="1200">
              <a:latin typeface="Aptos" panose="02110004020202020204"/>
              <a:ea typeface="+mn-ea"/>
              <a:cs typeface="+mn-cs"/>
            </a:rPr>
            <a:t>This button sends the selected Picture to AI model and return the result </a:t>
          </a:r>
          <a:br>
            <a:rPr lang="en-US" sz="1600" kern="1200">
              <a:latin typeface="Aptos" panose="02110004020202020204"/>
              <a:ea typeface="+mn-ea"/>
              <a:cs typeface="+mn-cs"/>
            </a:rPr>
          </a:br>
          <a:r>
            <a:rPr lang="en-US" sz="1600" kern="1200">
              <a:latin typeface="Aptos" panose="02110004020202020204"/>
              <a:ea typeface="+mn-ea"/>
              <a:cs typeface="+mn-cs"/>
            </a:rPr>
            <a:t>1-Prediction : The correct class for the</a:t>
          </a:r>
          <a:br>
            <a:rPr lang="en-US" sz="1600" kern="1200">
              <a:latin typeface="Aptos" panose="02110004020202020204"/>
              <a:ea typeface="+mn-ea"/>
              <a:cs typeface="+mn-cs"/>
            </a:rPr>
          </a:br>
          <a:r>
            <a:rPr lang="en-US" sz="1600" kern="1200">
              <a:latin typeface="Aptos" panose="02110004020202020204"/>
              <a:ea typeface="+mn-ea"/>
              <a:cs typeface="+mn-cs"/>
            </a:rPr>
            <a:t>picture</a:t>
          </a:r>
          <a:br>
            <a:rPr lang="en-US" sz="1600" kern="1200">
              <a:latin typeface="Aptos" panose="02110004020202020204"/>
              <a:ea typeface="+mn-ea"/>
              <a:cs typeface="+mn-cs"/>
            </a:rPr>
          </a:br>
          <a:r>
            <a:rPr lang="en-US" sz="1600" kern="1200">
              <a:latin typeface="Aptos" panose="02110004020202020204"/>
              <a:ea typeface="+mn-ea"/>
              <a:cs typeface="+mn-cs"/>
            </a:rPr>
            <a:t>2-Confidence : The classification confidence rate</a:t>
          </a:r>
        </a:p>
      </dsp:txBody>
      <dsp:txXfrm>
        <a:off x="1252289" y="1730761"/>
        <a:ext cx="3564208" cy="1648179"/>
      </dsp:txXfrm>
    </dsp:sp>
    <dsp:sp modelId="{AF2EC59F-7802-4798-B7C9-D5B33F1E636B}">
      <dsp:nvSpPr>
        <dsp:cNvPr id="0" name=""/>
        <dsp:cNvSpPr/>
      </dsp:nvSpPr>
      <dsp:spPr>
        <a:xfrm>
          <a:off x="0" y="1730761"/>
          <a:ext cx="1252289" cy="1648179"/>
        </a:xfrm>
        <a:prstGeom prst="round2SameRect">
          <a:avLst>
            <a:gd name="adj1" fmla="val 16670"/>
            <a:gd name="adj2" fmla="val 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ClrTx/>
            <a:buSzPts val="2000"/>
            <a:buFont typeface="Arial" panose="020B0604020202020204" pitchFamily="34" charset="0"/>
            <a:buNone/>
          </a:pPr>
          <a:r>
            <a:rPr lang="en-US" sz="2000" b="1" kern="1200"/>
            <a:t>Detect class:</a:t>
          </a:r>
          <a:endParaRPr lang="en-US" sz="2000" kern="1200"/>
        </a:p>
      </dsp:txBody>
      <dsp:txXfrm>
        <a:off x="61143" y="1791904"/>
        <a:ext cx="1130003" cy="1587036"/>
      </dsp:txXfrm>
    </dsp:sp>
    <dsp:sp modelId="{577F8221-DF99-4B41-97A9-7A63449BDA12}">
      <dsp:nvSpPr>
        <dsp:cNvPr id="0" name=""/>
        <dsp:cNvSpPr/>
      </dsp:nvSpPr>
      <dsp:spPr>
        <a:xfrm>
          <a:off x="1252289" y="3461349"/>
          <a:ext cx="3564208" cy="164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889000">
            <a:lnSpc>
              <a:spcPct val="90000"/>
            </a:lnSpc>
            <a:spcBef>
              <a:spcPct val="0"/>
            </a:spcBef>
            <a:spcAft>
              <a:spcPct val="35000"/>
            </a:spcAft>
            <a:buClrTx/>
            <a:buSzPts val="2000"/>
            <a:buFont typeface="Arial" panose="020B0604020202020204" pitchFamily="34" charset="0"/>
            <a:buNone/>
          </a:pPr>
          <a:r>
            <a:rPr lang="en-US" sz="2000" kern="1200">
              <a:latin typeface="Aptos" panose="02110004020202020204"/>
              <a:ea typeface="+mn-ea"/>
              <a:cs typeface="+mn-cs"/>
            </a:rPr>
            <a:t>When click at this button, more information about the detected mineral will be displayed</a:t>
          </a:r>
        </a:p>
      </dsp:txBody>
      <dsp:txXfrm>
        <a:off x="1252289" y="3461349"/>
        <a:ext cx="3564208" cy="1648179"/>
      </dsp:txXfrm>
    </dsp:sp>
    <dsp:sp modelId="{E1F0FA26-DBE8-4CA5-83C0-711F42BE5B3A}">
      <dsp:nvSpPr>
        <dsp:cNvPr id="0" name=""/>
        <dsp:cNvSpPr/>
      </dsp:nvSpPr>
      <dsp:spPr>
        <a:xfrm>
          <a:off x="0" y="3461349"/>
          <a:ext cx="1252289" cy="1648179"/>
        </a:xfrm>
        <a:prstGeom prst="round2SameRect">
          <a:avLst>
            <a:gd name="adj1" fmla="val 16670"/>
            <a:gd name="adj2" fmla="val 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ClrTx/>
            <a:buSzPts val="2000"/>
            <a:buFont typeface="Arial" panose="020B0604020202020204" pitchFamily="34" charset="0"/>
            <a:buNone/>
          </a:pPr>
          <a:r>
            <a:rPr lang="en-US" sz="2000" b="1" kern="1200"/>
            <a:t>Rock</a:t>
          </a:r>
          <a:r>
            <a:rPr lang="en-US" sz="1500" b="1" kern="1200"/>
            <a:t> </a:t>
          </a:r>
          <a:r>
            <a:rPr lang="en-US" sz="1400" b="1" kern="1200"/>
            <a:t>Information</a:t>
          </a:r>
          <a:endParaRPr lang="en-US" sz="1500" b="1" kern="1200"/>
        </a:p>
      </dsp:txBody>
      <dsp:txXfrm>
        <a:off x="61143" y="3522492"/>
        <a:ext cx="1130003" cy="158703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B0BA9-345D-4971-9D75-E67E2BEB9CFA}">
      <dsp:nvSpPr>
        <dsp:cNvPr id="0" name=""/>
        <dsp:cNvSpPr/>
      </dsp:nvSpPr>
      <dsp:spPr>
        <a:xfrm>
          <a:off x="0" y="81307"/>
          <a:ext cx="4587120" cy="888107"/>
        </a:xfrm>
        <a:prstGeom prst="round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l" defTabSz="1689100">
            <a:lnSpc>
              <a:spcPct val="90000"/>
            </a:lnSpc>
            <a:spcBef>
              <a:spcPct val="0"/>
            </a:spcBef>
            <a:spcAft>
              <a:spcPct val="35000"/>
            </a:spcAft>
            <a:buNone/>
          </a:pPr>
          <a:r>
            <a:rPr lang="en-US" sz="3800" b="1" kern="1200" cap="none" spc="0">
              <a:ln/>
              <a:solidFill>
                <a:schemeClr val="bg1"/>
              </a:solidFill>
              <a:effectLst/>
              <a:latin typeface="Cooper Black" panose="0208090404030B020404" pitchFamily="18" charset="0"/>
            </a:rPr>
            <a:t>Result Page</a:t>
          </a:r>
        </a:p>
      </dsp:txBody>
      <dsp:txXfrm>
        <a:off x="43354" y="124661"/>
        <a:ext cx="4500412" cy="80139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8A63A-EC5D-4D87-916D-0EFE31EF3F2A}">
      <dsp:nvSpPr>
        <dsp:cNvPr id="0" name=""/>
        <dsp:cNvSpPr/>
      </dsp:nvSpPr>
      <dsp:spPr>
        <a:xfrm>
          <a:off x="0" y="0"/>
          <a:ext cx="7884822" cy="937521"/>
        </a:xfrm>
        <a:prstGeom prst="roundRect">
          <a:avLst/>
        </a:prstGeom>
        <a:noFill/>
        <a:ln>
          <a:noFill/>
        </a:ln>
        <a:effectLst/>
      </dsp:spPr>
      <dsp:style>
        <a:lnRef idx="0">
          <a:scrgbClr r="0" g="0" b="0"/>
        </a:lnRef>
        <a:fillRef idx="0">
          <a:scrgbClr r="0" g="0" b="0"/>
        </a:fillRef>
        <a:effectRef idx="0">
          <a:scrgbClr r="0" g="0" b="0"/>
        </a:effectRef>
        <a:fontRef idx="minor">
          <a:schemeClr val="dk1"/>
        </a:fontRef>
      </dsp:style>
      <dsp:txBody>
        <a:bodyPr spcFirstLastPara="0" vert="horz" wrap="square" lIns="251460" tIns="251460" rIns="251460" bIns="25146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l" defTabSz="2933700">
            <a:lnSpc>
              <a:spcPct val="90000"/>
            </a:lnSpc>
            <a:spcBef>
              <a:spcPct val="0"/>
            </a:spcBef>
            <a:spcAft>
              <a:spcPct val="35000"/>
            </a:spcAft>
            <a:buNone/>
          </a:pPr>
          <a:r>
            <a:rPr lang="en-US" sz="6600" b="1" kern="1200" cap="none" spc="0">
              <a:ln/>
              <a:solidFill>
                <a:srgbClr val="0F9ED5"/>
              </a:solidFill>
              <a:effectLst/>
              <a:latin typeface="Cooper Black" panose="0208090404030B020404" pitchFamily="18" charset="0"/>
            </a:rPr>
            <a:t>Mobile App</a:t>
          </a:r>
          <a:r>
            <a:rPr lang="ar-EG" sz="6600" b="1" kern="1200" cap="none" spc="0">
              <a:ln/>
              <a:solidFill>
                <a:srgbClr val="0F9ED5"/>
              </a:solidFill>
              <a:effectLst/>
              <a:latin typeface="Cooper Black" panose="0208090404030B020404" pitchFamily="18" charset="0"/>
            </a:rPr>
            <a:t> </a:t>
          </a:r>
          <a:r>
            <a:rPr lang="en-US" sz="6600" b="1" kern="1200" cap="none" spc="0">
              <a:ln/>
              <a:solidFill>
                <a:srgbClr val="0F9ED5"/>
              </a:solidFill>
              <a:effectLst/>
              <a:latin typeface="Cooper Black" panose="0208090404030B020404" pitchFamily="18" charset="0"/>
            </a:rPr>
            <a:t>V1</a:t>
          </a:r>
          <a:endParaRPr lang="en-US" sz="4000" b="1" kern="1200" cap="none" spc="0">
            <a:ln>
              <a:solidFill>
                <a:schemeClr val="bg1"/>
              </a:solidFill>
            </a:ln>
            <a:solidFill>
              <a:srgbClr val="0F9ED5"/>
            </a:solidFill>
            <a:effectLst/>
            <a:latin typeface="Cooper Black" panose="0208090404030B020404" pitchFamily="18" charset="0"/>
          </a:endParaRPr>
        </a:p>
      </dsp:txBody>
      <dsp:txXfrm>
        <a:off x="45766" y="45766"/>
        <a:ext cx="7793290" cy="84598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D1280-D34D-47AA-B90D-11D79FED3BD1}">
      <dsp:nvSpPr>
        <dsp:cNvPr id="0" name=""/>
        <dsp:cNvSpPr/>
      </dsp:nvSpPr>
      <dsp:spPr>
        <a:xfrm>
          <a:off x="4022571" y="1119090"/>
          <a:ext cx="2521353" cy="1572602"/>
        </a:xfrm>
        <a:custGeom>
          <a:avLst/>
          <a:gdLst/>
          <a:ahLst/>
          <a:cxnLst/>
          <a:rect l="0" t="0" r="0" b="0"/>
          <a:pathLst>
            <a:path>
              <a:moveTo>
                <a:pt x="0" y="0"/>
              </a:moveTo>
              <a:lnTo>
                <a:pt x="0" y="1226868"/>
              </a:lnTo>
              <a:lnTo>
                <a:pt x="2521353" y="1226868"/>
              </a:lnTo>
              <a:lnTo>
                <a:pt x="2521353" y="1572602"/>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0542E7F-5D1C-4049-8CF0-F502D1F08D94}">
      <dsp:nvSpPr>
        <dsp:cNvPr id="0" name=""/>
        <dsp:cNvSpPr/>
      </dsp:nvSpPr>
      <dsp:spPr>
        <a:xfrm>
          <a:off x="2235786" y="1119090"/>
          <a:ext cx="1786784" cy="1562938"/>
        </a:xfrm>
        <a:custGeom>
          <a:avLst/>
          <a:gdLst/>
          <a:ahLst/>
          <a:cxnLst/>
          <a:rect l="0" t="0" r="0" b="0"/>
          <a:pathLst>
            <a:path>
              <a:moveTo>
                <a:pt x="1786784" y="0"/>
              </a:moveTo>
              <a:lnTo>
                <a:pt x="1786784" y="1217204"/>
              </a:lnTo>
              <a:lnTo>
                <a:pt x="0" y="1217204"/>
              </a:lnTo>
              <a:lnTo>
                <a:pt x="0" y="1562938"/>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A3C6AEA-AA7F-475F-9ADA-D3AABF741D20}">
      <dsp:nvSpPr>
        <dsp:cNvPr id="0" name=""/>
        <dsp:cNvSpPr/>
      </dsp:nvSpPr>
      <dsp:spPr>
        <a:xfrm>
          <a:off x="2496057" y="0"/>
          <a:ext cx="3053026" cy="1119090"/>
        </a:xfrm>
        <a:prstGeom prst="rect">
          <a:avLst/>
        </a:prstGeom>
        <a:solidFill>
          <a:srgbClr val="0F9ED5"/>
        </a:solidFill>
        <a:ln w="25400" cap="flat" cmpd="sng" algn="ctr">
          <a:solidFill>
            <a:prstClr val="white">
              <a:hueOff val="0"/>
              <a:satOff val="0"/>
              <a:lumOff val="0"/>
              <a:alphaOff val="0"/>
            </a:prstClr>
          </a:solidFill>
          <a:prstDash val="solid"/>
          <a:miter lim="800000"/>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1778000">
            <a:lnSpc>
              <a:spcPct val="90000"/>
            </a:lnSpc>
            <a:spcBef>
              <a:spcPct val="0"/>
            </a:spcBef>
            <a:spcAft>
              <a:spcPct val="35000"/>
            </a:spcAft>
            <a:buNone/>
          </a:pPr>
          <a:r>
            <a:rPr lang="en-US" sz="3200" b="1" kern="1200" cap="none" spc="0">
              <a:ln>
                <a:solidFill>
                  <a:prstClr val="white"/>
                </a:solidFill>
              </a:ln>
              <a:solidFill>
                <a:prstClr val="white"/>
              </a:solidFill>
              <a:effectLst/>
              <a:latin typeface="Cooper Black" panose="0208090404030B020404" pitchFamily="18" charset="0"/>
              <a:ea typeface="+mn-ea"/>
              <a:cs typeface="+mn-cs"/>
            </a:rPr>
            <a:t>Result Page</a:t>
          </a:r>
        </a:p>
      </dsp:txBody>
      <dsp:txXfrm>
        <a:off x="2496057" y="0"/>
        <a:ext cx="3053026" cy="1119090"/>
      </dsp:txXfrm>
    </dsp:sp>
    <dsp:sp modelId="{9E962287-FE36-42FF-9109-F866F49DB795}">
      <dsp:nvSpPr>
        <dsp:cNvPr id="0" name=""/>
        <dsp:cNvSpPr/>
      </dsp:nvSpPr>
      <dsp:spPr>
        <a:xfrm>
          <a:off x="5342" y="2682028"/>
          <a:ext cx="4460887" cy="2405187"/>
        </a:xfrm>
        <a:prstGeom prst="rect">
          <a:avLst/>
        </a:prstGeom>
        <a:solidFill>
          <a:srgbClr val="0F9ED5"/>
        </a:solidFill>
        <a:ln w="25400" cap="flat" cmpd="sng" algn="ctr">
          <a:solidFill>
            <a:prstClr val="white">
              <a:hueOff val="0"/>
              <a:satOff val="0"/>
              <a:lumOff val="0"/>
              <a:alphaOff val="0"/>
            </a:prstClr>
          </a:solidFill>
          <a:prstDash val="solid"/>
          <a:miter lim="800000"/>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1066800">
            <a:lnSpc>
              <a:spcPct val="100000"/>
            </a:lnSpc>
            <a:spcBef>
              <a:spcPct val="0"/>
            </a:spcBef>
            <a:spcAft>
              <a:spcPct val="35000"/>
            </a:spcAft>
            <a:buNone/>
          </a:pPr>
          <a:r>
            <a:rPr lang="en-US" sz="2400" b="1" kern="1200"/>
            <a:t>Detect class:</a:t>
          </a:r>
          <a:br>
            <a:rPr lang="en-US" sz="2400" b="1" kern="1200"/>
          </a:br>
          <a:r>
            <a:rPr lang="en-US" sz="1800" b="1" kern="1200">
              <a:latin typeface="ADLaM Display" panose="02010000000000000000" pitchFamily="2" charset="0"/>
              <a:ea typeface="ADLaM Display" panose="02010000000000000000" pitchFamily="2" charset="0"/>
              <a:cs typeface="ADLaM Display" panose="02010000000000000000" pitchFamily="2" charset="0"/>
            </a:rPr>
            <a:t>This button sends the selected Picture to AI model and return the result </a:t>
          </a:r>
          <a:br>
            <a:rPr lang="en-US" sz="1800" b="1" kern="1200">
              <a:latin typeface="ADLaM Display" panose="02010000000000000000" pitchFamily="2" charset="0"/>
              <a:ea typeface="ADLaM Display" panose="02010000000000000000" pitchFamily="2" charset="0"/>
              <a:cs typeface="ADLaM Display" panose="02010000000000000000" pitchFamily="2" charset="0"/>
            </a:rPr>
          </a:br>
          <a:r>
            <a:rPr lang="en-US" sz="1800" b="1" kern="1200">
              <a:latin typeface="ADLaM Display" panose="02010000000000000000" pitchFamily="2" charset="0"/>
              <a:ea typeface="ADLaM Display" panose="02010000000000000000" pitchFamily="2" charset="0"/>
              <a:cs typeface="ADLaM Display" panose="02010000000000000000" pitchFamily="2" charset="0"/>
            </a:rPr>
            <a:t>1-Prediction : The correct class for the</a:t>
          </a:r>
          <a:br>
            <a:rPr lang="en-US" sz="1800" b="1" kern="1200">
              <a:latin typeface="ADLaM Display" panose="02010000000000000000" pitchFamily="2" charset="0"/>
              <a:ea typeface="ADLaM Display" panose="02010000000000000000" pitchFamily="2" charset="0"/>
              <a:cs typeface="ADLaM Display" panose="02010000000000000000" pitchFamily="2" charset="0"/>
            </a:rPr>
          </a:br>
          <a:r>
            <a:rPr lang="en-US" sz="1800" b="1" kern="1200">
              <a:latin typeface="ADLaM Display" panose="02010000000000000000" pitchFamily="2" charset="0"/>
              <a:ea typeface="ADLaM Display" panose="02010000000000000000" pitchFamily="2" charset="0"/>
              <a:cs typeface="ADLaM Display" panose="02010000000000000000" pitchFamily="2" charset="0"/>
            </a:rPr>
            <a:t>picture</a:t>
          </a:r>
          <a:br>
            <a:rPr lang="en-US" sz="1800" b="1" kern="1200">
              <a:latin typeface="ADLaM Display" panose="02010000000000000000" pitchFamily="2" charset="0"/>
              <a:ea typeface="ADLaM Display" panose="02010000000000000000" pitchFamily="2" charset="0"/>
              <a:cs typeface="ADLaM Display" panose="02010000000000000000" pitchFamily="2" charset="0"/>
            </a:rPr>
          </a:br>
          <a:r>
            <a:rPr lang="en-US" sz="1800" b="1" kern="1200">
              <a:latin typeface="ADLaM Display" panose="02010000000000000000" pitchFamily="2" charset="0"/>
              <a:ea typeface="ADLaM Display" panose="02010000000000000000" pitchFamily="2" charset="0"/>
              <a:cs typeface="ADLaM Display" panose="02010000000000000000" pitchFamily="2" charset="0"/>
            </a:rPr>
            <a:t>2-Confidence : The classification confidence rate </a:t>
          </a:r>
          <a:endParaRPr lang="en-US" sz="2400" b="1" kern="1200">
            <a:latin typeface="ADLaM Display" panose="02010000000000000000" pitchFamily="2" charset="0"/>
            <a:ea typeface="ADLaM Display" panose="02010000000000000000" pitchFamily="2" charset="0"/>
            <a:cs typeface="ADLaM Display" panose="02010000000000000000" pitchFamily="2" charset="0"/>
          </a:endParaRPr>
        </a:p>
      </dsp:txBody>
      <dsp:txXfrm>
        <a:off x="5342" y="2682028"/>
        <a:ext cx="4460887" cy="2405187"/>
      </dsp:txXfrm>
    </dsp:sp>
    <dsp:sp modelId="{BB96C0B3-2149-48CF-9FD7-3EA9C0CAB5B6}">
      <dsp:nvSpPr>
        <dsp:cNvPr id="0" name=""/>
        <dsp:cNvSpPr/>
      </dsp:nvSpPr>
      <dsp:spPr>
        <a:xfrm>
          <a:off x="4897573" y="2691693"/>
          <a:ext cx="3292702" cy="1896843"/>
        </a:xfrm>
        <a:prstGeom prst="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a:latin typeface="ADLaM Display" panose="02010000000000000000" pitchFamily="2" charset="0"/>
              <a:ea typeface="ADLaM Display" panose="02010000000000000000" pitchFamily="2" charset="0"/>
              <a:cs typeface="ADLaM Display" panose="02010000000000000000" pitchFamily="2" charset="0"/>
            </a:rPr>
            <a:t>Upload Another Picture :</a:t>
          </a:r>
        </a:p>
        <a:p>
          <a:pPr marL="0" lvl="0" indent="0" algn="ctr" defTabSz="889000">
            <a:lnSpc>
              <a:spcPct val="90000"/>
            </a:lnSpc>
            <a:spcBef>
              <a:spcPct val="0"/>
            </a:spcBef>
            <a:spcAft>
              <a:spcPct val="35000"/>
            </a:spcAft>
            <a:buNone/>
          </a:pPr>
          <a:r>
            <a:rPr lang="en-US" sz="2000" b="0" kern="1200">
              <a:latin typeface="ADLaM Display" panose="02010000000000000000" pitchFamily="2" charset="0"/>
              <a:ea typeface="ADLaM Display" panose="02010000000000000000" pitchFamily="2" charset="0"/>
              <a:cs typeface="ADLaM Display" panose="02010000000000000000" pitchFamily="2" charset="0"/>
            </a:rPr>
            <a:t>This button makes the user able to change the photo he selected </a:t>
          </a:r>
        </a:p>
      </dsp:txBody>
      <dsp:txXfrm>
        <a:off x="4897573" y="2691693"/>
        <a:ext cx="3292702" cy="189684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5B6F1-06DA-44DC-851F-B253F92E5093}">
      <dsp:nvSpPr>
        <dsp:cNvPr id="0" name=""/>
        <dsp:cNvSpPr/>
      </dsp:nvSpPr>
      <dsp:spPr>
        <a:xfrm>
          <a:off x="1980701" y="1452745"/>
          <a:ext cx="1752357" cy="1782000"/>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mn-lt"/>
            </a:rPr>
            <a:t>Tools</a:t>
          </a:r>
          <a:endParaRPr lang="en-US" sz="1400" b="1" kern="1200">
            <a:latin typeface="+mn-lt"/>
          </a:endParaRPr>
        </a:p>
      </dsp:txBody>
      <dsp:txXfrm>
        <a:off x="2237328" y="1713713"/>
        <a:ext cx="1239103" cy="1260064"/>
      </dsp:txXfrm>
    </dsp:sp>
    <dsp:sp modelId="{8522EAAA-B38E-4914-943E-F0CF4762DBCA}">
      <dsp:nvSpPr>
        <dsp:cNvPr id="0" name=""/>
        <dsp:cNvSpPr/>
      </dsp:nvSpPr>
      <dsp:spPr>
        <a:xfrm rot="16200000">
          <a:off x="2781792" y="1357179"/>
          <a:ext cx="150175" cy="40957"/>
        </a:xfrm>
        <a:custGeom>
          <a:avLst/>
          <a:gdLst/>
          <a:ahLst/>
          <a:cxnLst/>
          <a:rect l="0" t="0" r="0" b="0"/>
          <a:pathLst>
            <a:path>
              <a:moveTo>
                <a:pt x="0" y="20478"/>
              </a:moveTo>
              <a:lnTo>
                <a:pt x="150175" y="20478"/>
              </a:lnTo>
            </a:path>
          </a:pathLst>
        </a:custGeom>
        <a:noFill/>
        <a:ln w="19050" cap="flat" cmpd="sng" algn="ctr">
          <a:solidFill>
            <a:schemeClr val="accent1">
              <a:tint val="99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53126" y="1373903"/>
        <a:ext cx="7508" cy="7508"/>
      </dsp:txXfrm>
    </dsp:sp>
    <dsp:sp modelId="{42A15DCA-BE97-4373-835B-456DE63B8264}">
      <dsp:nvSpPr>
        <dsp:cNvPr id="0" name=""/>
        <dsp:cNvSpPr/>
      </dsp:nvSpPr>
      <dsp:spPr>
        <a:xfrm>
          <a:off x="2206828" y="2466"/>
          <a:ext cx="1300103" cy="1300103"/>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2397224" y="192862"/>
        <a:ext cx="919311" cy="919311"/>
      </dsp:txXfrm>
    </dsp:sp>
    <dsp:sp modelId="{AAED0D18-B7E9-49B0-8EE4-089A6A2EA73C}">
      <dsp:nvSpPr>
        <dsp:cNvPr id="0" name=""/>
        <dsp:cNvSpPr/>
      </dsp:nvSpPr>
      <dsp:spPr>
        <a:xfrm rot="19800000">
          <a:off x="3608013" y="1843019"/>
          <a:ext cx="161360" cy="40957"/>
        </a:xfrm>
        <a:custGeom>
          <a:avLst/>
          <a:gdLst/>
          <a:ahLst/>
          <a:cxnLst/>
          <a:rect l="0" t="0" r="0" b="0"/>
          <a:pathLst>
            <a:path>
              <a:moveTo>
                <a:pt x="0" y="20478"/>
              </a:moveTo>
              <a:lnTo>
                <a:pt x="161360" y="20478"/>
              </a:lnTo>
            </a:path>
          </a:pathLst>
        </a:custGeom>
        <a:noFill/>
        <a:ln w="19050" cap="flat" cmpd="sng" algn="ctr">
          <a:solidFill>
            <a:schemeClr val="accent1">
              <a:tint val="99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84659" y="1859463"/>
        <a:ext cx="8068" cy="8068"/>
      </dsp:txXfrm>
    </dsp:sp>
    <dsp:sp modelId="{647F49C2-84BE-405D-849C-FAE287C9F9EA}">
      <dsp:nvSpPr>
        <dsp:cNvPr id="0" name=""/>
        <dsp:cNvSpPr/>
      </dsp:nvSpPr>
      <dsp:spPr>
        <a:xfrm>
          <a:off x="3671474" y="848079"/>
          <a:ext cx="1300103" cy="1300103"/>
        </a:xfrm>
        <a:prstGeom prst="ellipse">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3861870" y="1038475"/>
        <a:ext cx="919311" cy="919311"/>
      </dsp:txXfrm>
    </dsp:sp>
    <dsp:sp modelId="{B3BDCCC2-3CE6-44BB-BBBE-7F14FCC6CD80}">
      <dsp:nvSpPr>
        <dsp:cNvPr id="0" name=""/>
        <dsp:cNvSpPr/>
      </dsp:nvSpPr>
      <dsp:spPr>
        <a:xfrm rot="1800000">
          <a:off x="3608013" y="2803514"/>
          <a:ext cx="161360" cy="40957"/>
        </a:xfrm>
        <a:custGeom>
          <a:avLst/>
          <a:gdLst/>
          <a:ahLst/>
          <a:cxnLst/>
          <a:rect l="0" t="0" r="0" b="0"/>
          <a:pathLst>
            <a:path>
              <a:moveTo>
                <a:pt x="0" y="20478"/>
              </a:moveTo>
              <a:lnTo>
                <a:pt x="161360" y="20478"/>
              </a:lnTo>
            </a:path>
          </a:pathLst>
        </a:custGeom>
        <a:noFill/>
        <a:ln w="19050" cap="flat" cmpd="sng" algn="ctr">
          <a:solidFill>
            <a:schemeClr val="accent1">
              <a:tint val="99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84659" y="2819959"/>
        <a:ext cx="8068" cy="8068"/>
      </dsp:txXfrm>
    </dsp:sp>
    <dsp:sp modelId="{FCB1A00B-B7B7-4C9E-9781-DE1EBF7AC90A}">
      <dsp:nvSpPr>
        <dsp:cNvPr id="0" name=""/>
        <dsp:cNvSpPr/>
      </dsp:nvSpPr>
      <dsp:spPr>
        <a:xfrm>
          <a:off x="3671474" y="2539307"/>
          <a:ext cx="1300103" cy="1300103"/>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3861870" y="2729703"/>
        <a:ext cx="919311" cy="919311"/>
      </dsp:txXfrm>
    </dsp:sp>
    <dsp:sp modelId="{B3278777-F8D5-4AF3-B07F-1E1BD24E6786}">
      <dsp:nvSpPr>
        <dsp:cNvPr id="0" name=""/>
        <dsp:cNvSpPr/>
      </dsp:nvSpPr>
      <dsp:spPr>
        <a:xfrm rot="5400000">
          <a:off x="2781792" y="3289354"/>
          <a:ext cx="150175" cy="40957"/>
        </a:xfrm>
        <a:custGeom>
          <a:avLst/>
          <a:gdLst/>
          <a:ahLst/>
          <a:cxnLst/>
          <a:rect l="0" t="0" r="0" b="0"/>
          <a:pathLst>
            <a:path>
              <a:moveTo>
                <a:pt x="0" y="20478"/>
              </a:moveTo>
              <a:lnTo>
                <a:pt x="150175" y="20478"/>
              </a:lnTo>
            </a:path>
          </a:pathLst>
        </a:custGeom>
        <a:noFill/>
        <a:ln w="19050" cap="flat" cmpd="sng" algn="ctr">
          <a:solidFill>
            <a:schemeClr val="accent1">
              <a:tint val="99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53126" y="3306078"/>
        <a:ext cx="7508" cy="7508"/>
      </dsp:txXfrm>
    </dsp:sp>
    <dsp:sp modelId="{F972BA9B-73A8-4B81-B3E6-1140D213E875}">
      <dsp:nvSpPr>
        <dsp:cNvPr id="0" name=""/>
        <dsp:cNvSpPr/>
      </dsp:nvSpPr>
      <dsp:spPr>
        <a:xfrm>
          <a:off x="2206828" y="3384920"/>
          <a:ext cx="1300103" cy="1300103"/>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2397224" y="3575316"/>
        <a:ext cx="919311" cy="919311"/>
      </dsp:txXfrm>
    </dsp:sp>
    <dsp:sp modelId="{B80FE06A-6F6D-4A93-86B2-6B2842BED6B0}">
      <dsp:nvSpPr>
        <dsp:cNvPr id="0" name=""/>
        <dsp:cNvSpPr/>
      </dsp:nvSpPr>
      <dsp:spPr>
        <a:xfrm rot="9000000">
          <a:off x="1944387" y="2803514"/>
          <a:ext cx="161360" cy="40957"/>
        </a:xfrm>
        <a:custGeom>
          <a:avLst/>
          <a:gdLst/>
          <a:ahLst/>
          <a:cxnLst/>
          <a:rect l="0" t="0" r="0" b="0"/>
          <a:pathLst>
            <a:path>
              <a:moveTo>
                <a:pt x="0" y="20478"/>
              </a:moveTo>
              <a:lnTo>
                <a:pt x="161360" y="20478"/>
              </a:lnTo>
            </a:path>
          </a:pathLst>
        </a:custGeom>
        <a:noFill/>
        <a:ln w="19050" cap="flat" cmpd="sng" algn="ctr">
          <a:solidFill>
            <a:schemeClr val="accent1">
              <a:tint val="99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021033" y="2819959"/>
        <a:ext cx="8068" cy="8068"/>
      </dsp:txXfrm>
    </dsp:sp>
    <dsp:sp modelId="{BA4BDC39-74DB-47AD-9517-A0C5FD8C9A25}">
      <dsp:nvSpPr>
        <dsp:cNvPr id="0" name=""/>
        <dsp:cNvSpPr/>
      </dsp:nvSpPr>
      <dsp:spPr>
        <a:xfrm>
          <a:off x="742182" y="2539307"/>
          <a:ext cx="1300103" cy="1300103"/>
        </a:xfrm>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932578" y="2729703"/>
        <a:ext cx="919311" cy="919311"/>
      </dsp:txXfrm>
    </dsp:sp>
    <dsp:sp modelId="{8E91AA35-6A6E-4EBA-A31D-88DBB557F61A}">
      <dsp:nvSpPr>
        <dsp:cNvPr id="0" name=""/>
        <dsp:cNvSpPr/>
      </dsp:nvSpPr>
      <dsp:spPr>
        <a:xfrm rot="12600000">
          <a:off x="1944387" y="1843019"/>
          <a:ext cx="161360" cy="40957"/>
        </a:xfrm>
        <a:custGeom>
          <a:avLst/>
          <a:gdLst/>
          <a:ahLst/>
          <a:cxnLst/>
          <a:rect l="0" t="0" r="0" b="0"/>
          <a:pathLst>
            <a:path>
              <a:moveTo>
                <a:pt x="0" y="20478"/>
              </a:moveTo>
              <a:lnTo>
                <a:pt x="161360" y="20478"/>
              </a:lnTo>
            </a:path>
          </a:pathLst>
        </a:custGeom>
        <a:noFill/>
        <a:ln w="19050" cap="flat" cmpd="sng" algn="ctr">
          <a:solidFill>
            <a:schemeClr val="accent1">
              <a:tint val="99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021033" y="1859463"/>
        <a:ext cx="8068" cy="8068"/>
      </dsp:txXfrm>
    </dsp:sp>
    <dsp:sp modelId="{90C16769-7FE2-4CD4-B6DF-F588EF71EC68}">
      <dsp:nvSpPr>
        <dsp:cNvPr id="0" name=""/>
        <dsp:cNvSpPr/>
      </dsp:nvSpPr>
      <dsp:spPr>
        <a:xfrm>
          <a:off x="742182" y="848079"/>
          <a:ext cx="1300103" cy="1300103"/>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mn-lt"/>
          </a:endParaRPr>
        </a:p>
      </dsp:txBody>
      <dsp:txXfrm>
        <a:off x="932578" y="1038475"/>
        <a:ext cx="919311" cy="91931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14B04-E5B5-42B5-B951-1F11B177CEAA}">
      <dsp:nvSpPr>
        <dsp:cNvPr id="0" name=""/>
        <dsp:cNvSpPr/>
      </dsp:nvSpPr>
      <dsp:spPr>
        <a:xfrm>
          <a:off x="0" y="457717"/>
          <a:ext cx="3758519" cy="2822136"/>
        </a:xfrm>
        <a:prstGeom prst="round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a:p>
      </dsp:txBody>
      <dsp:txXfrm>
        <a:off x="137765" y="595482"/>
        <a:ext cx="3482989" cy="254660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82A90-F614-4070-8960-D077BA1E1AF6}">
      <dsp:nvSpPr>
        <dsp:cNvPr id="0" name=""/>
        <dsp:cNvSpPr/>
      </dsp:nvSpPr>
      <dsp:spPr>
        <a:xfrm>
          <a:off x="8927" y="407581"/>
          <a:ext cx="3090112" cy="2326380"/>
        </a:xfrm>
        <a:prstGeom prst="round2SameRect">
          <a:avLst>
            <a:gd name="adj1" fmla="val 8000"/>
            <a:gd name="adj2" fmla="val 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rtl="0">
            <a:lnSpc>
              <a:spcPct val="100000"/>
            </a:lnSpc>
            <a:spcBef>
              <a:spcPct val="0"/>
            </a:spcBef>
            <a:spcAft>
              <a:spcPct val="15000"/>
            </a:spcAft>
            <a:buFont typeface="Arial" panose="020B0604020202020204" pitchFamily="34" charset="0"/>
            <a:buNone/>
          </a:pPr>
          <a:r>
            <a:rPr lang="en-US" sz="1700" b="1" kern="1200">
              <a:latin typeface="+mj-lt"/>
            </a:rPr>
            <a:t>    Using HTML, we developed the full structural framework of the website, which consists of multiple well-linked pages, clearly defined navigation sections, interactive buttons and structured tables to display and manage data efficiently</a:t>
          </a:r>
        </a:p>
      </dsp:txBody>
      <dsp:txXfrm>
        <a:off x="63437" y="462091"/>
        <a:ext cx="2981092" cy="2271870"/>
      </dsp:txXfrm>
    </dsp:sp>
    <dsp:sp modelId="{66BC1643-3B80-4923-B67E-E056A5F094F1}">
      <dsp:nvSpPr>
        <dsp:cNvPr id="0" name=""/>
        <dsp:cNvSpPr/>
      </dsp:nvSpPr>
      <dsp:spPr>
        <a:xfrm>
          <a:off x="21493" y="2714743"/>
          <a:ext cx="3064980" cy="98381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4790" tIns="0" rIns="74930" bIns="0" numCol="1" spcCol="1270" anchor="ctr" anchorCtr="0">
          <a:noAutofit/>
        </a:bodyPr>
        <a:lstStyle/>
        <a:p>
          <a:pPr marL="0" lvl="0" indent="0" algn="l" defTabSz="2622550">
            <a:lnSpc>
              <a:spcPct val="90000"/>
            </a:lnSpc>
            <a:spcBef>
              <a:spcPct val="0"/>
            </a:spcBef>
            <a:spcAft>
              <a:spcPct val="35000"/>
            </a:spcAft>
            <a:buNone/>
          </a:pPr>
          <a:r>
            <a:rPr lang="en-US" sz="5900" kern="1200"/>
            <a:t>HTML</a:t>
          </a:r>
        </a:p>
      </dsp:txBody>
      <dsp:txXfrm>
        <a:off x="21493" y="2714743"/>
        <a:ext cx="2158436" cy="983815"/>
      </dsp:txXfrm>
    </dsp:sp>
    <dsp:sp modelId="{699F63CC-A7D3-488A-8FF1-7F4D89D84091}">
      <dsp:nvSpPr>
        <dsp:cNvPr id="0" name=""/>
        <dsp:cNvSpPr/>
      </dsp:nvSpPr>
      <dsp:spPr>
        <a:xfrm>
          <a:off x="2266633" y="2871013"/>
          <a:ext cx="1072743" cy="1072743"/>
        </a:xfrm>
        <a:prstGeom prst="ellipse">
          <a:avLst/>
        </a:prstGeom>
        <a:blipFill>
          <a:blip xmlns:r="http://schemas.openxmlformats.org/officeDocument/2006/relationships" r:embed="rId1"/>
          <a:srcRect/>
          <a:stretch>
            <a:fillRect l="-17000" r="-17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7ED3304-DDB9-44B5-A4C3-00C207B191D7}">
      <dsp:nvSpPr>
        <dsp:cNvPr id="0" name=""/>
        <dsp:cNvSpPr/>
      </dsp:nvSpPr>
      <dsp:spPr>
        <a:xfrm>
          <a:off x="3605141" y="417191"/>
          <a:ext cx="3064980" cy="2287942"/>
        </a:xfrm>
        <a:prstGeom prst="round2SameRect">
          <a:avLst>
            <a:gd name="adj1" fmla="val 8000"/>
            <a:gd name="adj2" fmla="val 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68580" rIns="22860" bIns="22860" numCol="1" spcCol="1270" anchor="ctr" anchorCtr="0">
          <a:noAutofit/>
        </a:bodyPr>
        <a:lstStyle/>
        <a:p>
          <a:pPr marL="171450" lvl="1" indent="-171450" algn="l" defTabSz="800100">
            <a:lnSpc>
              <a:spcPct val="90000"/>
            </a:lnSpc>
            <a:spcBef>
              <a:spcPct val="0"/>
            </a:spcBef>
            <a:spcAft>
              <a:spcPct val="15000"/>
            </a:spcAft>
            <a:buNone/>
          </a:pPr>
          <a:r>
            <a:rPr lang="en-US" sz="1800" b="1" kern="1200"/>
            <a:t>  	CSS was used to create responsive and visually appealing layouts and was used to control the visual presentation of HTML elements</a:t>
          </a:r>
        </a:p>
      </dsp:txBody>
      <dsp:txXfrm>
        <a:off x="3658750" y="470800"/>
        <a:ext cx="2957762" cy="2234333"/>
      </dsp:txXfrm>
    </dsp:sp>
    <dsp:sp modelId="{85C89EB9-737B-410A-951C-451A5625BB62}">
      <dsp:nvSpPr>
        <dsp:cNvPr id="0" name=""/>
        <dsp:cNvSpPr/>
      </dsp:nvSpPr>
      <dsp:spPr>
        <a:xfrm>
          <a:off x="3605141" y="2705133"/>
          <a:ext cx="3064980" cy="98381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4790" tIns="0" rIns="74930" bIns="0" numCol="1" spcCol="1270" anchor="ctr" anchorCtr="0">
          <a:noAutofit/>
        </a:bodyPr>
        <a:lstStyle/>
        <a:p>
          <a:pPr marL="0" lvl="0" indent="0" algn="l" defTabSz="2622550">
            <a:lnSpc>
              <a:spcPct val="90000"/>
            </a:lnSpc>
            <a:spcBef>
              <a:spcPct val="0"/>
            </a:spcBef>
            <a:spcAft>
              <a:spcPct val="35000"/>
            </a:spcAft>
            <a:buNone/>
          </a:pPr>
          <a:r>
            <a:rPr lang="en-US" sz="5900" kern="1200"/>
            <a:t>CSS</a:t>
          </a:r>
        </a:p>
      </dsp:txBody>
      <dsp:txXfrm>
        <a:off x="3605141" y="2705133"/>
        <a:ext cx="2158436" cy="983815"/>
      </dsp:txXfrm>
    </dsp:sp>
    <dsp:sp modelId="{0BDD48C4-45D0-4385-8520-7ABBD6FDFE5A}">
      <dsp:nvSpPr>
        <dsp:cNvPr id="0" name=""/>
        <dsp:cNvSpPr/>
      </dsp:nvSpPr>
      <dsp:spPr>
        <a:xfrm>
          <a:off x="5850281" y="2861403"/>
          <a:ext cx="1072743" cy="1072743"/>
        </a:xfrm>
        <a:prstGeom prst="ellipse">
          <a:avLst/>
        </a:prstGeom>
        <a:blipFill>
          <a:blip xmlns:r="http://schemas.openxmlformats.org/officeDocument/2006/relationships" r:embed="rId2"/>
          <a:srcRect/>
          <a:stretch>
            <a:fillRect l="-20000" r="-20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75EE7D6-3917-481A-A61D-A833D1134F1E}">
      <dsp:nvSpPr>
        <dsp:cNvPr id="0" name=""/>
        <dsp:cNvSpPr/>
      </dsp:nvSpPr>
      <dsp:spPr>
        <a:xfrm>
          <a:off x="7188790" y="395192"/>
          <a:ext cx="3064980" cy="2375937"/>
        </a:xfrm>
        <a:prstGeom prst="round2SameRect">
          <a:avLst>
            <a:gd name="adj1" fmla="val 8000"/>
            <a:gd name="adj2" fmla="val 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91440" rIns="30480" bIns="30480" numCol="1" spcCol="1270" anchor="ctr" anchorCtr="0">
          <a:noAutofit/>
        </a:bodyPr>
        <a:lstStyle/>
        <a:p>
          <a:pPr marL="228600" lvl="1" indent="-228600" algn="l" defTabSz="1066800">
            <a:lnSpc>
              <a:spcPct val="100000"/>
            </a:lnSpc>
            <a:spcBef>
              <a:spcPct val="0"/>
            </a:spcBef>
            <a:spcAft>
              <a:spcPct val="15000"/>
            </a:spcAft>
            <a:buNone/>
          </a:pPr>
          <a:r>
            <a:rPr lang="en-US" sz="2400" b="1" kern="1200"/>
            <a:t>    JS was used to add interactivity and dynamic behavior to webpages</a:t>
          </a:r>
          <a:endParaRPr lang="en-US" sz="4000" b="1" kern="1200"/>
        </a:p>
        <a:p>
          <a:pPr marL="228600" lvl="1" indent="-228600" algn="l" defTabSz="889000">
            <a:lnSpc>
              <a:spcPct val="100000"/>
            </a:lnSpc>
            <a:spcBef>
              <a:spcPct val="0"/>
            </a:spcBef>
            <a:spcAft>
              <a:spcPct val="15000"/>
            </a:spcAft>
            <a:buChar char="•"/>
          </a:pPr>
          <a:endParaRPr lang="en-US" sz="2000" b="1" kern="1200"/>
        </a:p>
      </dsp:txBody>
      <dsp:txXfrm>
        <a:off x="7244461" y="450863"/>
        <a:ext cx="2953638" cy="2320266"/>
      </dsp:txXfrm>
    </dsp:sp>
    <dsp:sp modelId="{B5BE92EC-2FDD-4C4A-BB47-0B3596610C7F}">
      <dsp:nvSpPr>
        <dsp:cNvPr id="0" name=""/>
        <dsp:cNvSpPr/>
      </dsp:nvSpPr>
      <dsp:spPr>
        <a:xfrm>
          <a:off x="7188790" y="2727132"/>
          <a:ext cx="3064980" cy="98381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n-US" sz="3200" b="1" kern="1200"/>
            <a:t>Java Script</a:t>
          </a:r>
        </a:p>
      </dsp:txBody>
      <dsp:txXfrm>
        <a:off x="7188790" y="2727132"/>
        <a:ext cx="2158436" cy="983815"/>
      </dsp:txXfrm>
    </dsp:sp>
    <dsp:sp modelId="{EA3A6FD5-F064-4060-8DE5-A2055C43991C}">
      <dsp:nvSpPr>
        <dsp:cNvPr id="0" name=""/>
        <dsp:cNvSpPr/>
      </dsp:nvSpPr>
      <dsp:spPr>
        <a:xfrm>
          <a:off x="9433929" y="2883402"/>
          <a:ext cx="1072743" cy="1072743"/>
        </a:xfrm>
        <a:prstGeom prst="ellipse">
          <a:avLst/>
        </a:prstGeom>
        <a:blipFill>
          <a:blip xmlns:r="http://schemas.openxmlformats.org/officeDocument/2006/relationships" r:embed="rId3"/>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14B04-E5B5-42B5-B951-1F11B177CEAA}">
      <dsp:nvSpPr>
        <dsp:cNvPr id="0" name=""/>
        <dsp:cNvSpPr/>
      </dsp:nvSpPr>
      <dsp:spPr>
        <a:xfrm>
          <a:off x="0" y="457717"/>
          <a:ext cx="3758519" cy="2822136"/>
        </a:xfrm>
        <a:prstGeom prst="round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a:p>
      </dsp:txBody>
      <dsp:txXfrm>
        <a:off x="137765" y="595482"/>
        <a:ext cx="3482989" cy="254660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82A90-F614-4070-8960-D077BA1E1AF6}">
      <dsp:nvSpPr>
        <dsp:cNvPr id="0" name=""/>
        <dsp:cNvSpPr/>
      </dsp:nvSpPr>
      <dsp:spPr>
        <a:xfrm>
          <a:off x="8927" y="407581"/>
          <a:ext cx="3090112" cy="2326380"/>
        </a:xfrm>
        <a:prstGeom prst="round2SameRect">
          <a:avLst>
            <a:gd name="adj1" fmla="val 8000"/>
            <a:gd name="adj2" fmla="val 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rtl="0">
            <a:lnSpc>
              <a:spcPct val="100000"/>
            </a:lnSpc>
            <a:spcBef>
              <a:spcPct val="0"/>
            </a:spcBef>
            <a:spcAft>
              <a:spcPct val="15000"/>
            </a:spcAft>
            <a:buFont typeface="Arial" panose="020B0604020202020204" pitchFamily="34" charset="0"/>
            <a:buNone/>
          </a:pPr>
          <a:r>
            <a:rPr lang="en-US" sz="1700" b="1" kern="1200">
              <a:latin typeface="+mj-lt"/>
            </a:rPr>
            <a:t>	Used to benefit from its features like MVC to write the back &amp; front end in the same class, EF-Core that is ORM to interact with database and controller class that handle all actions and function </a:t>
          </a:r>
        </a:p>
      </dsp:txBody>
      <dsp:txXfrm>
        <a:off x="63437" y="462091"/>
        <a:ext cx="2981092" cy="2271870"/>
      </dsp:txXfrm>
    </dsp:sp>
    <dsp:sp modelId="{66BC1643-3B80-4923-B67E-E056A5F094F1}">
      <dsp:nvSpPr>
        <dsp:cNvPr id="0" name=""/>
        <dsp:cNvSpPr/>
      </dsp:nvSpPr>
      <dsp:spPr>
        <a:xfrm>
          <a:off x="21493" y="2714743"/>
          <a:ext cx="3064980" cy="98381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650" tIns="0" rIns="82550" bIns="0" numCol="1" spcCol="1270" anchor="ctr" anchorCtr="0">
          <a:noAutofit/>
        </a:bodyPr>
        <a:lstStyle/>
        <a:p>
          <a:pPr marL="0" lvl="0" indent="0" algn="l" defTabSz="2889250">
            <a:lnSpc>
              <a:spcPct val="90000"/>
            </a:lnSpc>
            <a:spcBef>
              <a:spcPct val="0"/>
            </a:spcBef>
            <a:spcAft>
              <a:spcPct val="35000"/>
            </a:spcAft>
            <a:buNone/>
          </a:pPr>
          <a:r>
            <a:rPr lang="en-US" sz="6500" kern="1200"/>
            <a:t>.NET</a:t>
          </a:r>
        </a:p>
      </dsp:txBody>
      <dsp:txXfrm>
        <a:off x="21493" y="2714743"/>
        <a:ext cx="2158436" cy="983815"/>
      </dsp:txXfrm>
    </dsp:sp>
    <dsp:sp modelId="{699F63CC-A7D3-488A-8FF1-7F4D89D84091}">
      <dsp:nvSpPr>
        <dsp:cNvPr id="0" name=""/>
        <dsp:cNvSpPr/>
      </dsp:nvSpPr>
      <dsp:spPr>
        <a:xfrm>
          <a:off x="2266633" y="2871013"/>
          <a:ext cx="1072743" cy="1072743"/>
        </a:xfrm>
        <a:prstGeom prst="ellipse">
          <a:avLst/>
        </a:prstGeom>
        <a:blipFill>
          <a:blip xmlns:r="http://schemas.openxmlformats.org/officeDocument/2006/relationships" r:embed="rId1"/>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7ED3304-DDB9-44B5-A4C3-00C207B191D7}">
      <dsp:nvSpPr>
        <dsp:cNvPr id="0" name=""/>
        <dsp:cNvSpPr/>
      </dsp:nvSpPr>
      <dsp:spPr>
        <a:xfrm>
          <a:off x="3605141" y="417191"/>
          <a:ext cx="3064980" cy="2287942"/>
        </a:xfrm>
        <a:prstGeom prst="round2SameRect">
          <a:avLst>
            <a:gd name="adj1" fmla="val 8000"/>
            <a:gd name="adj2" fmla="val 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5400" tIns="76200" rIns="25400" bIns="25400" numCol="1" spcCol="1270" anchor="ctr" anchorCtr="0">
          <a:noAutofit/>
        </a:bodyPr>
        <a:lstStyle/>
        <a:p>
          <a:pPr marL="228600" lvl="1" indent="-228600" algn="l" defTabSz="889000">
            <a:lnSpc>
              <a:spcPct val="90000"/>
            </a:lnSpc>
            <a:spcBef>
              <a:spcPct val="0"/>
            </a:spcBef>
            <a:spcAft>
              <a:spcPct val="15000"/>
            </a:spcAft>
            <a:buNone/>
          </a:pPr>
          <a:r>
            <a:rPr lang="en-US" sz="2000" b="1" kern="1200"/>
            <a:t>	The primary language for developing back-end through .NET framework and writing the code </a:t>
          </a:r>
        </a:p>
      </dsp:txBody>
      <dsp:txXfrm>
        <a:off x="3658750" y="470800"/>
        <a:ext cx="2957762" cy="2234333"/>
      </dsp:txXfrm>
    </dsp:sp>
    <dsp:sp modelId="{85C89EB9-737B-410A-951C-451A5625BB62}">
      <dsp:nvSpPr>
        <dsp:cNvPr id="0" name=""/>
        <dsp:cNvSpPr/>
      </dsp:nvSpPr>
      <dsp:spPr>
        <a:xfrm>
          <a:off x="3605141" y="2705133"/>
          <a:ext cx="3064980" cy="98381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650" tIns="0" rIns="82550" bIns="0" numCol="1" spcCol="1270" anchor="ctr" anchorCtr="0">
          <a:noAutofit/>
        </a:bodyPr>
        <a:lstStyle/>
        <a:p>
          <a:pPr marL="0" lvl="0" indent="0" algn="l" defTabSz="2889250">
            <a:lnSpc>
              <a:spcPct val="90000"/>
            </a:lnSpc>
            <a:spcBef>
              <a:spcPct val="0"/>
            </a:spcBef>
            <a:spcAft>
              <a:spcPct val="35000"/>
            </a:spcAft>
            <a:buNone/>
          </a:pPr>
          <a:r>
            <a:rPr lang="en-US" sz="6500" kern="1200"/>
            <a:t>C#</a:t>
          </a:r>
        </a:p>
      </dsp:txBody>
      <dsp:txXfrm>
        <a:off x="3605141" y="2705133"/>
        <a:ext cx="2158436" cy="983815"/>
      </dsp:txXfrm>
    </dsp:sp>
    <dsp:sp modelId="{0BDD48C4-45D0-4385-8520-7ABBD6FDFE5A}">
      <dsp:nvSpPr>
        <dsp:cNvPr id="0" name=""/>
        <dsp:cNvSpPr/>
      </dsp:nvSpPr>
      <dsp:spPr>
        <a:xfrm>
          <a:off x="5850281" y="2861403"/>
          <a:ext cx="1072743" cy="1072743"/>
        </a:xfrm>
        <a:prstGeom prst="ellipse">
          <a:avLst/>
        </a:prstGeom>
        <a:blipFill>
          <a:blip xmlns:r="http://schemas.openxmlformats.org/officeDocument/2006/relationships" r:embed="rId2"/>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75EE7D6-3917-481A-A61D-A833D1134F1E}">
      <dsp:nvSpPr>
        <dsp:cNvPr id="0" name=""/>
        <dsp:cNvSpPr/>
      </dsp:nvSpPr>
      <dsp:spPr>
        <a:xfrm>
          <a:off x="7188790" y="395192"/>
          <a:ext cx="3064980" cy="2375937"/>
        </a:xfrm>
        <a:prstGeom prst="round2SameRect">
          <a:avLst>
            <a:gd name="adj1" fmla="val 8000"/>
            <a:gd name="adj2" fmla="val 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91440" rIns="30480" bIns="30480" numCol="1" spcCol="1270" anchor="ctr" anchorCtr="0">
          <a:noAutofit/>
        </a:bodyPr>
        <a:lstStyle/>
        <a:p>
          <a:pPr marL="228600" lvl="1" indent="-228600" algn="l" defTabSz="1066800">
            <a:lnSpc>
              <a:spcPct val="100000"/>
            </a:lnSpc>
            <a:spcBef>
              <a:spcPct val="0"/>
            </a:spcBef>
            <a:spcAft>
              <a:spcPct val="15000"/>
            </a:spcAft>
            <a:buNone/>
          </a:pPr>
          <a:r>
            <a:rPr lang="en-US" sz="2400" b="1" kern="1200"/>
            <a:t>    JS was used to add interactivity and dynamic behavior to webpages</a:t>
          </a:r>
          <a:endParaRPr lang="en-US" sz="4000" b="1" kern="1200"/>
        </a:p>
        <a:p>
          <a:pPr marL="228600" lvl="1" indent="-228600" algn="l" defTabSz="889000">
            <a:lnSpc>
              <a:spcPct val="100000"/>
            </a:lnSpc>
            <a:spcBef>
              <a:spcPct val="0"/>
            </a:spcBef>
            <a:spcAft>
              <a:spcPct val="15000"/>
            </a:spcAft>
            <a:buChar char="•"/>
          </a:pPr>
          <a:endParaRPr lang="en-US" sz="2000" b="1" kern="1200"/>
        </a:p>
      </dsp:txBody>
      <dsp:txXfrm>
        <a:off x="7244461" y="450863"/>
        <a:ext cx="2953638" cy="2320266"/>
      </dsp:txXfrm>
    </dsp:sp>
    <dsp:sp modelId="{B5BE92EC-2FDD-4C4A-BB47-0B3596610C7F}">
      <dsp:nvSpPr>
        <dsp:cNvPr id="0" name=""/>
        <dsp:cNvSpPr/>
      </dsp:nvSpPr>
      <dsp:spPr>
        <a:xfrm>
          <a:off x="7188790" y="2727132"/>
          <a:ext cx="3064980" cy="98381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0" rIns="39370" bIns="0" numCol="1" spcCol="1270" anchor="ctr" anchorCtr="0">
          <a:noAutofit/>
        </a:bodyPr>
        <a:lstStyle/>
        <a:p>
          <a:pPr marL="0" lvl="0" indent="0" algn="l" defTabSz="1377950">
            <a:lnSpc>
              <a:spcPct val="90000"/>
            </a:lnSpc>
            <a:spcBef>
              <a:spcPct val="0"/>
            </a:spcBef>
            <a:spcAft>
              <a:spcPct val="35000"/>
            </a:spcAft>
            <a:buNone/>
          </a:pPr>
          <a:r>
            <a:rPr lang="en-US" sz="3100" b="1" kern="1200"/>
            <a:t>SQL Server</a:t>
          </a:r>
        </a:p>
      </dsp:txBody>
      <dsp:txXfrm>
        <a:off x="7188790" y="2727132"/>
        <a:ext cx="2158436" cy="983815"/>
      </dsp:txXfrm>
    </dsp:sp>
    <dsp:sp modelId="{EA3A6FD5-F064-4060-8DE5-A2055C43991C}">
      <dsp:nvSpPr>
        <dsp:cNvPr id="0" name=""/>
        <dsp:cNvSpPr/>
      </dsp:nvSpPr>
      <dsp:spPr>
        <a:xfrm>
          <a:off x="9433929" y="2883402"/>
          <a:ext cx="1072743" cy="1072743"/>
        </a:xfrm>
        <a:prstGeom prst="ellipse">
          <a:avLst/>
        </a:prstGeom>
        <a:blipFill>
          <a:blip xmlns:r="http://schemas.openxmlformats.org/officeDocument/2006/relationships" r:embed="rId3"/>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1476B-E6A8-41F5-A010-2BEF15842237}">
      <dsp:nvSpPr>
        <dsp:cNvPr id="0" name=""/>
        <dsp:cNvSpPr/>
      </dsp:nvSpPr>
      <dsp:spPr>
        <a:xfrm>
          <a:off x="0" y="689"/>
          <a:ext cx="4023360" cy="91498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a:t>Website</a:t>
          </a:r>
          <a:endParaRPr lang="en-US" sz="3700" kern="1200"/>
        </a:p>
      </dsp:txBody>
      <dsp:txXfrm>
        <a:off x="44666" y="45355"/>
        <a:ext cx="3934028" cy="82564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ED16B-B6BA-4D0F-A1E9-85D24128D6DA}">
      <dsp:nvSpPr>
        <dsp:cNvPr id="0" name=""/>
        <dsp:cNvSpPr/>
      </dsp:nvSpPr>
      <dsp:spPr>
        <a:xfrm>
          <a:off x="0" y="317036"/>
          <a:ext cx="4741494" cy="11151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67993" tIns="499872" rIns="367993"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None/>
          </a:pPr>
          <a:r>
            <a:rPr lang="en-US" sz="1600" b="1" kern="1200">
              <a:latin typeface="+mn-lt"/>
              <a:cs typeface="Aharoni" panose="02010803020104030203" pitchFamily="2" charset="-79"/>
            </a:rPr>
            <a:t>This button make the user able to select</a:t>
          </a:r>
        </a:p>
        <a:p>
          <a:pPr marL="171450" lvl="1" indent="-171450" algn="l" defTabSz="711200">
            <a:lnSpc>
              <a:spcPct val="90000"/>
            </a:lnSpc>
            <a:spcBef>
              <a:spcPct val="0"/>
            </a:spcBef>
            <a:spcAft>
              <a:spcPct val="15000"/>
            </a:spcAft>
            <a:buFont typeface="Arial" panose="020B0604020202020204" pitchFamily="34" charset="0"/>
            <a:buNone/>
          </a:pPr>
          <a:r>
            <a:rPr lang="en-US" sz="1600" b="1" kern="1200">
              <a:latin typeface="+mn-lt"/>
              <a:cs typeface="Aharoni" panose="02010803020104030203" pitchFamily="2" charset="-79"/>
            </a:rPr>
            <a:t>a picture through its device to be analyzed </a:t>
          </a:r>
        </a:p>
      </dsp:txBody>
      <dsp:txXfrm>
        <a:off x="0" y="317036"/>
        <a:ext cx="4741494" cy="1115100"/>
      </dsp:txXfrm>
    </dsp:sp>
    <dsp:sp modelId="{FE306A66-1D75-4A61-958B-84475F2243AB}">
      <dsp:nvSpPr>
        <dsp:cNvPr id="0" name=""/>
        <dsp:cNvSpPr/>
      </dsp:nvSpPr>
      <dsp:spPr>
        <a:xfrm>
          <a:off x="234523" y="0"/>
          <a:ext cx="3319045" cy="70848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5452" tIns="0" rIns="125452" bIns="0" numCol="1" spcCol="1270" anchor="ctr" anchorCtr="0">
          <a:noAutofit/>
        </a:bodyPr>
        <a:lstStyle/>
        <a:p>
          <a:pPr marL="0" lvl="0" indent="0" algn="l" defTabSz="1066800">
            <a:lnSpc>
              <a:spcPct val="90000"/>
            </a:lnSpc>
            <a:spcBef>
              <a:spcPct val="0"/>
            </a:spcBef>
            <a:spcAft>
              <a:spcPct val="35000"/>
            </a:spcAft>
            <a:buNone/>
          </a:pPr>
          <a:r>
            <a:rPr lang="en-US" sz="2400" b="1" kern="1200"/>
            <a:t>Choose Image button</a:t>
          </a:r>
        </a:p>
      </dsp:txBody>
      <dsp:txXfrm>
        <a:off x="269108" y="34585"/>
        <a:ext cx="3249875" cy="639310"/>
      </dsp:txXfrm>
    </dsp:sp>
    <dsp:sp modelId="{9E9D5C61-15CC-4846-8D43-C02035C1E2F6}">
      <dsp:nvSpPr>
        <dsp:cNvPr id="0" name=""/>
        <dsp:cNvSpPr/>
      </dsp:nvSpPr>
      <dsp:spPr>
        <a:xfrm>
          <a:off x="0" y="2165561"/>
          <a:ext cx="4741494" cy="1134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67993" tIns="499872" rIns="367993" bIns="128016" numCol="1" spcCol="1270" anchor="t" anchorCtr="0">
          <a:noAutofit/>
        </a:bodyPr>
        <a:lstStyle/>
        <a:p>
          <a:pPr marL="171450" lvl="1" indent="-171450" algn="l" defTabSz="800100">
            <a:lnSpc>
              <a:spcPct val="90000"/>
            </a:lnSpc>
            <a:spcBef>
              <a:spcPct val="0"/>
            </a:spcBef>
            <a:spcAft>
              <a:spcPct val="15000"/>
            </a:spcAft>
            <a:buNone/>
          </a:pPr>
          <a:r>
            <a:rPr lang="en-US" sz="1800" b="1" kern="1200"/>
            <a:t>  This button sends the selected image to the AI model to analyze it</a:t>
          </a:r>
        </a:p>
      </dsp:txBody>
      <dsp:txXfrm>
        <a:off x="0" y="2165561"/>
        <a:ext cx="4741494" cy="1134000"/>
      </dsp:txXfrm>
    </dsp:sp>
    <dsp:sp modelId="{54F924F8-16DC-47AD-B576-F3E64B918F70}">
      <dsp:nvSpPr>
        <dsp:cNvPr id="0" name=""/>
        <dsp:cNvSpPr/>
      </dsp:nvSpPr>
      <dsp:spPr>
        <a:xfrm>
          <a:off x="237074" y="1811321"/>
          <a:ext cx="3319045" cy="70848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5452" tIns="0" rIns="125452" bIns="0" numCol="1" spcCol="1270" anchor="ctr" anchorCtr="0">
          <a:noAutofit/>
        </a:bodyPr>
        <a:lstStyle/>
        <a:p>
          <a:pPr marL="0" lvl="0" indent="0" algn="l" defTabSz="1066800">
            <a:lnSpc>
              <a:spcPct val="90000"/>
            </a:lnSpc>
            <a:spcBef>
              <a:spcPct val="0"/>
            </a:spcBef>
            <a:spcAft>
              <a:spcPct val="35000"/>
            </a:spcAft>
            <a:buNone/>
          </a:pPr>
          <a:r>
            <a:rPr lang="en-US" sz="2400" b="1" kern="1200"/>
            <a:t>Analyze Image button</a:t>
          </a:r>
        </a:p>
      </dsp:txBody>
      <dsp:txXfrm>
        <a:off x="271659" y="1845906"/>
        <a:ext cx="3249875" cy="63931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AFC96-5672-401D-B291-6C34B6DDF97D}">
      <dsp:nvSpPr>
        <dsp:cNvPr id="0" name=""/>
        <dsp:cNvSpPr/>
      </dsp:nvSpPr>
      <dsp:spPr>
        <a:xfrm>
          <a:off x="0" y="290430"/>
          <a:ext cx="5045430" cy="1154789"/>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Class name Represents the class of the selected Image </a:t>
          </a:r>
          <a:br>
            <a:rPr lang="en-US" sz="2100" b="1" kern="1200"/>
          </a:br>
          <a:endParaRPr lang="en-US" sz="2100" b="1" kern="1200"/>
        </a:p>
      </dsp:txBody>
      <dsp:txXfrm>
        <a:off x="56372" y="346802"/>
        <a:ext cx="4932686" cy="1042045"/>
      </dsp:txXfrm>
    </dsp:sp>
    <dsp:sp modelId="{7BA6C676-14FA-47BF-A098-FB84747D8D5B}">
      <dsp:nvSpPr>
        <dsp:cNvPr id="0" name=""/>
        <dsp:cNvSpPr/>
      </dsp:nvSpPr>
      <dsp:spPr>
        <a:xfrm>
          <a:off x="0" y="1685586"/>
          <a:ext cx="5045430" cy="1154789"/>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More Information button : Display more information e.g.( color , Chemical Formula , Hardness) </a:t>
          </a:r>
        </a:p>
      </dsp:txBody>
      <dsp:txXfrm>
        <a:off x="56372" y="1741958"/>
        <a:ext cx="4932686" cy="1042045"/>
      </dsp:txXfrm>
    </dsp:sp>
    <dsp:sp modelId="{70F507E3-4CE6-4F09-A9DE-CDFF7E64F9BF}">
      <dsp:nvSpPr>
        <dsp:cNvPr id="0" name=""/>
        <dsp:cNvSpPr/>
      </dsp:nvSpPr>
      <dsp:spPr>
        <a:xfrm>
          <a:off x="0" y="3095730"/>
          <a:ext cx="5045430" cy="1154789"/>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Choose Another button: if the selected image could not be analyzed user can select another image using this button </a:t>
          </a:r>
        </a:p>
      </dsp:txBody>
      <dsp:txXfrm>
        <a:off x="56372" y="3152102"/>
        <a:ext cx="4932686" cy="1042045"/>
      </dsp:txXfrm>
    </dsp:sp>
    <dsp:sp modelId="{BFE486B8-B81C-4459-9D2A-336FE5F598D7}">
      <dsp:nvSpPr>
        <dsp:cNvPr id="0" name=""/>
        <dsp:cNvSpPr/>
      </dsp:nvSpPr>
      <dsp:spPr>
        <a:xfrm>
          <a:off x="0" y="4451261"/>
          <a:ext cx="5045430" cy="1154789"/>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Analyze Image button : Send the selected image to the AI model to analyze it </a:t>
          </a:r>
        </a:p>
      </dsp:txBody>
      <dsp:txXfrm>
        <a:off x="56372" y="4507633"/>
        <a:ext cx="4932686" cy="104204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BD97C-E7E2-4A26-8FD3-30EE42AD2EEA}">
      <dsp:nvSpPr>
        <dsp:cNvPr id="0" name=""/>
        <dsp:cNvSpPr/>
      </dsp:nvSpPr>
      <dsp:spPr>
        <a:xfrm>
          <a:off x="5397762" y="2127001"/>
          <a:ext cx="4478040" cy="532785"/>
        </a:xfrm>
        <a:custGeom>
          <a:avLst/>
          <a:gdLst/>
          <a:ahLst/>
          <a:cxnLst/>
          <a:rect l="0" t="0" r="0" b="0"/>
          <a:pathLst>
            <a:path>
              <a:moveTo>
                <a:pt x="0" y="0"/>
              </a:moveTo>
              <a:lnTo>
                <a:pt x="0" y="363077"/>
              </a:lnTo>
              <a:lnTo>
                <a:pt x="4478040" y="363077"/>
              </a:lnTo>
              <a:lnTo>
                <a:pt x="4478040" y="532785"/>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213981B-D866-444D-8396-7E95F8464236}">
      <dsp:nvSpPr>
        <dsp:cNvPr id="0" name=""/>
        <dsp:cNvSpPr/>
      </dsp:nvSpPr>
      <dsp:spPr>
        <a:xfrm>
          <a:off x="5397762" y="2127001"/>
          <a:ext cx="2239020" cy="532785"/>
        </a:xfrm>
        <a:custGeom>
          <a:avLst/>
          <a:gdLst/>
          <a:ahLst/>
          <a:cxnLst/>
          <a:rect l="0" t="0" r="0" b="0"/>
          <a:pathLst>
            <a:path>
              <a:moveTo>
                <a:pt x="0" y="0"/>
              </a:moveTo>
              <a:lnTo>
                <a:pt x="0" y="363077"/>
              </a:lnTo>
              <a:lnTo>
                <a:pt x="2239020" y="363077"/>
              </a:lnTo>
              <a:lnTo>
                <a:pt x="2239020" y="532785"/>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0CF5A08-C536-4688-9804-3F38FCAB7692}">
      <dsp:nvSpPr>
        <dsp:cNvPr id="0" name=""/>
        <dsp:cNvSpPr/>
      </dsp:nvSpPr>
      <dsp:spPr>
        <a:xfrm>
          <a:off x="5352042" y="2127001"/>
          <a:ext cx="91440" cy="532785"/>
        </a:xfrm>
        <a:custGeom>
          <a:avLst/>
          <a:gdLst/>
          <a:ahLst/>
          <a:cxnLst/>
          <a:rect l="0" t="0" r="0" b="0"/>
          <a:pathLst>
            <a:path>
              <a:moveTo>
                <a:pt x="45720" y="0"/>
              </a:moveTo>
              <a:lnTo>
                <a:pt x="45720" y="532785"/>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C2E47C3-E7BD-4016-B965-C19910D30DC8}">
      <dsp:nvSpPr>
        <dsp:cNvPr id="0" name=""/>
        <dsp:cNvSpPr/>
      </dsp:nvSpPr>
      <dsp:spPr>
        <a:xfrm>
          <a:off x="3158742" y="2127001"/>
          <a:ext cx="2239020" cy="532785"/>
        </a:xfrm>
        <a:custGeom>
          <a:avLst/>
          <a:gdLst/>
          <a:ahLst/>
          <a:cxnLst/>
          <a:rect l="0" t="0" r="0" b="0"/>
          <a:pathLst>
            <a:path>
              <a:moveTo>
                <a:pt x="2239020" y="0"/>
              </a:moveTo>
              <a:lnTo>
                <a:pt x="2239020" y="363077"/>
              </a:lnTo>
              <a:lnTo>
                <a:pt x="0" y="363077"/>
              </a:lnTo>
              <a:lnTo>
                <a:pt x="0" y="532785"/>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C4A91C2-6D5C-45F1-8F44-2C743922F60D}">
      <dsp:nvSpPr>
        <dsp:cNvPr id="0" name=""/>
        <dsp:cNvSpPr/>
      </dsp:nvSpPr>
      <dsp:spPr>
        <a:xfrm>
          <a:off x="919722" y="2127001"/>
          <a:ext cx="4478040" cy="532785"/>
        </a:xfrm>
        <a:custGeom>
          <a:avLst/>
          <a:gdLst/>
          <a:ahLst/>
          <a:cxnLst/>
          <a:rect l="0" t="0" r="0" b="0"/>
          <a:pathLst>
            <a:path>
              <a:moveTo>
                <a:pt x="4478040" y="0"/>
              </a:moveTo>
              <a:lnTo>
                <a:pt x="4478040" y="363077"/>
              </a:lnTo>
              <a:lnTo>
                <a:pt x="0" y="363077"/>
              </a:lnTo>
              <a:lnTo>
                <a:pt x="0" y="532785"/>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01D42B5-AD5A-4BA6-BD81-F0D116AA6FD7}">
      <dsp:nvSpPr>
        <dsp:cNvPr id="0" name=""/>
        <dsp:cNvSpPr/>
      </dsp:nvSpPr>
      <dsp:spPr>
        <a:xfrm>
          <a:off x="4481799" y="963728"/>
          <a:ext cx="1831925" cy="1163272"/>
        </a:xfrm>
        <a:prstGeom prst="roundRect">
          <a:avLst>
            <a:gd name="adj" fmla="val 10000"/>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F3F3C97-DAFD-4D2B-A0D5-D1B49FB290FE}">
      <dsp:nvSpPr>
        <dsp:cNvPr id="0" name=""/>
        <dsp:cNvSpPr/>
      </dsp:nvSpPr>
      <dsp:spPr>
        <a:xfrm>
          <a:off x="4685346" y="1157098"/>
          <a:ext cx="1831925" cy="1163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Data Overview</a:t>
          </a:r>
          <a:br>
            <a:rPr lang="en-US" sz="1900" b="1" kern="1200"/>
          </a:br>
          <a:endParaRPr lang="en-US" sz="1900" kern="1200"/>
        </a:p>
      </dsp:txBody>
      <dsp:txXfrm>
        <a:off x="4719417" y="1191169"/>
        <a:ext cx="1763783" cy="1095130"/>
      </dsp:txXfrm>
    </dsp:sp>
    <dsp:sp modelId="{803B46B9-F665-424D-A1FF-243ACA56FE2A}">
      <dsp:nvSpPr>
        <dsp:cNvPr id="0" name=""/>
        <dsp:cNvSpPr/>
      </dsp:nvSpPr>
      <dsp:spPr>
        <a:xfrm>
          <a:off x="3759" y="2659786"/>
          <a:ext cx="1831925" cy="1163272"/>
        </a:xfrm>
        <a:prstGeom prst="roundRect">
          <a:avLst>
            <a:gd name="adj" fmla="val 10000"/>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B090DF3-53C6-4FC6-B141-A9898558BEDD}">
      <dsp:nvSpPr>
        <dsp:cNvPr id="0" name=""/>
        <dsp:cNvSpPr/>
      </dsp:nvSpPr>
      <dsp:spPr>
        <a:xfrm>
          <a:off x="207306" y="2853156"/>
          <a:ext cx="1831925" cy="1163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ClrTx/>
            <a:buSzPts val="1600"/>
            <a:buFont typeface="Arial" panose="020B0604020202020204" pitchFamily="34" charset="0"/>
            <a:buNone/>
          </a:pPr>
          <a:r>
            <a:rPr lang="en-US" sz="1900" b="1" kern="1200"/>
            <a:t>Dataset Description</a:t>
          </a:r>
          <a:endParaRPr lang="en-US" sz="1900" kern="1200"/>
        </a:p>
      </dsp:txBody>
      <dsp:txXfrm>
        <a:off x="241377" y="2887227"/>
        <a:ext cx="1763783" cy="1095130"/>
      </dsp:txXfrm>
    </dsp:sp>
    <dsp:sp modelId="{4A722424-DAED-4C54-9C87-2E080CBE9E1D}">
      <dsp:nvSpPr>
        <dsp:cNvPr id="0" name=""/>
        <dsp:cNvSpPr/>
      </dsp:nvSpPr>
      <dsp:spPr>
        <a:xfrm>
          <a:off x="2242779" y="2659786"/>
          <a:ext cx="1831925" cy="1163272"/>
        </a:xfrm>
        <a:prstGeom prst="roundRect">
          <a:avLst>
            <a:gd name="adj" fmla="val 10000"/>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5B4DE4F-F8A0-46BA-83BC-BC4F9F4540B9}">
      <dsp:nvSpPr>
        <dsp:cNvPr id="0" name=""/>
        <dsp:cNvSpPr/>
      </dsp:nvSpPr>
      <dsp:spPr>
        <a:xfrm>
          <a:off x="2446326" y="2853156"/>
          <a:ext cx="1831925" cy="1163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ClrTx/>
            <a:buSzTx/>
            <a:buFont typeface="Arial" panose="020B0604020202020204" pitchFamily="34" charset="0"/>
            <a:buNone/>
          </a:pPr>
          <a:r>
            <a:rPr lang="en-US" sz="1900" b="1" kern="1200"/>
            <a:t>Data Splitting</a:t>
          </a:r>
          <a:endParaRPr lang="en-US" sz="1900" kern="1200"/>
        </a:p>
      </dsp:txBody>
      <dsp:txXfrm>
        <a:off x="2480397" y="2887227"/>
        <a:ext cx="1763783" cy="1095130"/>
      </dsp:txXfrm>
    </dsp:sp>
    <dsp:sp modelId="{8EA93997-6634-415F-BF3D-DCE442A978A5}">
      <dsp:nvSpPr>
        <dsp:cNvPr id="0" name=""/>
        <dsp:cNvSpPr/>
      </dsp:nvSpPr>
      <dsp:spPr>
        <a:xfrm>
          <a:off x="4481799" y="2659786"/>
          <a:ext cx="1831925" cy="1163272"/>
        </a:xfrm>
        <a:prstGeom prst="roundRect">
          <a:avLst>
            <a:gd name="adj" fmla="val 10000"/>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85A16E74-4421-4522-BA34-4946A6B1500F}">
      <dsp:nvSpPr>
        <dsp:cNvPr id="0" name=""/>
        <dsp:cNvSpPr/>
      </dsp:nvSpPr>
      <dsp:spPr>
        <a:xfrm>
          <a:off x="4685346" y="2853156"/>
          <a:ext cx="1831925" cy="1163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ClrTx/>
            <a:buSzTx/>
            <a:buFont typeface="Arial" panose="020B0604020202020204" pitchFamily="34" charset="0"/>
            <a:buNone/>
          </a:pPr>
          <a:r>
            <a:rPr lang="en-US" sz="1900" b="1" kern="1200"/>
            <a:t>Data Preprocessing Steps</a:t>
          </a:r>
          <a:endParaRPr lang="en-US" sz="1900" kern="1200"/>
        </a:p>
      </dsp:txBody>
      <dsp:txXfrm>
        <a:off x="4719417" y="2887227"/>
        <a:ext cx="1763783" cy="1095130"/>
      </dsp:txXfrm>
    </dsp:sp>
    <dsp:sp modelId="{344AD130-68F7-41B2-861D-8C27BE85322C}">
      <dsp:nvSpPr>
        <dsp:cNvPr id="0" name=""/>
        <dsp:cNvSpPr/>
      </dsp:nvSpPr>
      <dsp:spPr>
        <a:xfrm>
          <a:off x="6720819" y="2659786"/>
          <a:ext cx="1831925" cy="1163272"/>
        </a:xfrm>
        <a:prstGeom prst="roundRect">
          <a:avLst>
            <a:gd name="adj" fmla="val 10000"/>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0B6F75D-FF8D-4C84-A4B8-364D6B5CF182}">
      <dsp:nvSpPr>
        <dsp:cNvPr id="0" name=""/>
        <dsp:cNvSpPr/>
      </dsp:nvSpPr>
      <dsp:spPr>
        <a:xfrm>
          <a:off x="6924366" y="2853156"/>
          <a:ext cx="1831925" cy="1163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ClrTx/>
            <a:buSzPts val="2000"/>
            <a:buFont typeface="Arial" panose="020B0604020202020204" pitchFamily="34" charset="0"/>
            <a:buNone/>
          </a:pPr>
          <a:r>
            <a:rPr lang="en-US" sz="1900" b="1" kern="1200"/>
            <a:t>Distribution of Classes</a:t>
          </a:r>
          <a:endParaRPr lang="en-US" sz="1900" kern="1200"/>
        </a:p>
      </dsp:txBody>
      <dsp:txXfrm>
        <a:off x="6958437" y="2887227"/>
        <a:ext cx="1763783" cy="1095130"/>
      </dsp:txXfrm>
    </dsp:sp>
    <dsp:sp modelId="{3759915D-42CE-43AA-AF75-97432B7BA316}">
      <dsp:nvSpPr>
        <dsp:cNvPr id="0" name=""/>
        <dsp:cNvSpPr/>
      </dsp:nvSpPr>
      <dsp:spPr>
        <a:xfrm>
          <a:off x="8959839" y="2659786"/>
          <a:ext cx="1831925" cy="1163272"/>
        </a:xfrm>
        <a:prstGeom prst="roundRect">
          <a:avLst>
            <a:gd name="adj" fmla="val 10000"/>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F3C9F7B1-97A4-4586-B5B5-7520BE847662}">
      <dsp:nvSpPr>
        <dsp:cNvPr id="0" name=""/>
        <dsp:cNvSpPr/>
      </dsp:nvSpPr>
      <dsp:spPr>
        <a:xfrm>
          <a:off x="9163387" y="2853156"/>
          <a:ext cx="1831925" cy="1163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ClrTx/>
            <a:buSzPts val="1800"/>
            <a:buFont typeface="Arial" panose="020B0604020202020204" pitchFamily="34" charset="0"/>
            <a:buNone/>
          </a:pPr>
          <a:r>
            <a:rPr lang="en-US" sz="1900" b="1" kern="1200"/>
            <a:t>Challenges in Data</a:t>
          </a:r>
          <a:endParaRPr lang="en-US" sz="1900" kern="1200"/>
        </a:p>
      </dsp:txBody>
      <dsp:txXfrm>
        <a:off x="9197458" y="2887227"/>
        <a:ext cx="1763783" cy="109513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130F2-3E2E-40DD-87EA-70ADBB1C66EB}">
      <dsp:nvSpPr>
        <dsp:cNvPr id="0" name=""/>
        <dsp:cNvSpPr/>
      </dsp:nvSpPr>
      <dsp:spPr>
        <a:xfrm rot="5400000">
          <a:off x="2569053" y="-649013"/>
          <a:ext cx="2951121" cy="49869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The dataset consists of </a:t>
          </a:r>
          <a:r>
            <a:rPr lang="en-US" sz="1600" b="1" kern="1200"/>
            <a:t>images of four rock types:</a:t>
          </a:r>
          <a:endParaRPr lang="en-US" sz="1600" kern="1200"/>
        </a:p>
        <a:p>
          <a:pPr marL="342900" lvl="2" indent="-171450" algn="l" defTabSz="711200">
            <a:lnSpc>
              <a:spcPct val="90000"/>
            </a:lnSpc>
            <a:spcBef>
              <a:spcPct val="0"/>
            </a:spcBef>
            <a:spcAft>
              <a:spcPct val="15000"/>
            </a:spcAft>
            <a:buChar char="•"/>
          </a:pPr>
          <a:r>
            <a:rPr lang="en-US" sz="1600" b="1" kern="1200"/>
            <a:t>Baryte</a:t>
          </a:r>
          <a:endParaRPr lang="en-US" sz="1600" kern="1200"/>
        </a:p>
        <a:p>
          <a:pPr marL="342900" lvl="2" indent="-171450" algn="l" defTabSz="711200">
            <a:lnSpc>
              <a:spcPct val="90000"/>
            </a:lnSpc>
            <a:spcBef>
              <a:spcPct val="0"/>
            </a:spcBef>
            <a:spcAft>
              <a:spcPct val="15000"/>
            </a:spcAft>
            <a:buChar char="•"/>
          </a:pPr>
          <a:r>
            <a:rPr lang="en-US" sz="1600" b="1" kern="1200"/>
            <a:t>Calcite</a:t>
          </a:r>
          <a:endParaRPr lang="en-US" sz="1600" kern="1200"/>
        </a:p>
        <a:p>
          <a:pPr marL="342900" lvl="2" indent="-171450" algn="l" defTabSz="711200">
            <a:lnSpc>
              <a:spcPct val="90000"/>
            </a:lnSpc>
            <a:spcBef>
              <a:spcPct val="0"/>
            </a:spcBef>
            <a:spcAft>
              <a:spcPct val="15000"/>
            </a:spcAft>
            <a:buChar char="•"/>
          </a:pPr>
          <a:r>
            <a:rPr lang="en-US" sz="1600" b="1" kern="1200"/>
            <a:t>Fluorite</a:t>
          </a:r>
          <a:endParaRPr lang="en-US" sz="1600" kern="1200"/>
        </a:p>
        <a:p>
          <a:pPr marL="342900" lvl="2" indent="-171450" algn="l" defTabSz="711200">
            <a:lnSpc>
              <a:spcPct val="90000"/>
            </a:lnSpc>
            <a:spcBef>
              <a:spcPct val="0"/>
            </a:spcBef>
            <a:spcAft>
              <a:spcPct val="15000"/>
            </a:spcAft>
            <a:buChar char="•"/>
          </a:pPr>
          <a:r>
            <a:rPr lang="en-US" sz="1600" b="1" kern="1200"/>
            <a:t>Pyrite</a:t>
          </a:r>
          <a:endParaRPr lang="en-US" sz="1600" kern="1200"/>
        </a:p>
        <a:p>
          <a:pPr marL="171450" lvl="1" indent="-171450" algn="l" defTabSz="711200">
            <a:lnSpc>
              <a:spcPct val="90000"/>
            </a:lnSpc>
            <a:spcBef>
              <a:spcPct val="0"/>
            </a:spcBef>
            <a:spcAft>
              <a:spcPct val="15000"/>
            </a:spcAft>
            <a:buChar char="•"/>
          </a:pPr>
          <a:r>
            <a:rPr lang="en-US" sz="1600" kern="1200"/>
            <a:t>Collected from </a:t>
          </a:r>
          <a:r>
            <a:rPr lang="en-US" sz="1600" b="1" kern="1200" err="1"/>
            <a:t>Roboflow</a:t>
          </a:r>
          <a:r>
            <a:rPr lang="en-US" sz="1600" kern="1200"/>
            <a:t>, pre-processed, and organized into structured directories.</a:t>
          </a:r>
        </a:p>
        <a:p>
          <a:pPr marL="171450" lvl="1" indent="-171450" algn="l" defTabSz="711200">
            <a:lnSpc>
              <a:spcPct val="90000"/>
            </a:lnSpc>
            <a:spcBef>
              <a:spcPct val="0"/>
            </a:spcBef>
            <a:spcAft>
              <a:spcPct val="15000"/>
            </a:spcAft>
            <a:buChar char="•"/>
          </a:pPr>
          <a:r>
            <a:rPr lang="en-US" sz="1600" kern="1200"/>
            <a:t>Each image has a resolution of </a:t>
          </a:r>
          <a:r>
            <a:rPr lang="en-US" sz="1600" b="1" kern="1200"/>
            <a:t>640x640 pixels</a:t>
          </a:r>
          <a:r>
            <a:rPr lang="en-US" sz="1600" kern="1200"/>
            <a:t>, resized to </a:t>
          </a:r>
          <a:r>
            <a:rPr lang="ar-EG" sz="1600" b="1" kern="1200"/>
            <a:t>450</a:t>
          </a:r>
          <a:r>
            <a:rPr lang="en-US" sz="1600" b="1" kern="1200"/>
            <a:t>x</a:t>
          </a:r>
          <a:r>
            <a:rPr lang="ar-EG" sz="1600" b="1" kern="1200"/>
            <a:t>450</a:t>
          </a:r>
          <a:r>
            <a:rPr lang="en-US" sz="1600" kern="1200"/>
            <a:t> for efficient training.</a:t>
          </a:r>
        </a:p>
      </dsp:txBody>
      <dsp:txXfrm rot="-5400000">
        <a:off x="1551149" y="512953"/>
        <a:ext cx="4842867" cy="2662997"/>
      </dsp:txXfrm>
    </dsp:sp>
    <dsp:sp modelId="{966F7BF5-2E3A-4563-98E9-3EC8269105A3}">
      <dsp:nvSpPr>
        <dsp:cNvPr id="0" name=""/>
        <dsp:cNvSpPr/>
      </dsp:nvSpPr>
      <dsp:spPr>
        <a:xfrm>
          <a:off x="0" y="0"/>
          <a:ext cx="1550776" cy="3688902"/>
        </a:xfrm>
        <a:prstGeom prst="round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latin typeface="ADLaM Display" panose="02010000000000000000" pitchFamily="2" charset="0"/>
              <a:ea typeface="ADLaM Display" panose="02010000000000000000" pitchFamily="2" charset="0"/>
              <a:cs typeface="ADLaM Display" panose="02010000000000000000" pitchFamily="2" charset="0"/>
            </a:rPr>
            <a:t> </a:t>
          </a:r>
          <a:r>
            <a:rPr lang="ar-EG" sz="1600" b="1" kern="1200">
              <a:latin typeface="ADLaM Display" panose="02010000000000000000" pitchFamily="2" charset="0"/>
              <a:ea typeface="ADLaM Display" panose="02010000000000000000" pitchFamily="2" charset="0"/>
              <a:cs typeface="ADLaM Display" panose="02010000000000000000" pitchFamily="2" charset="0"/>
            </a:rPr>
            <a:t>1</a:t>
          </a:r>
          <a:r>
            <a:rPr lang="en-US" sz="1600" b="1" kern="1200">
              <a:latin typeface="ADLaM Display" panose="02010000000000000000" pitchFamily="2" charset="0"/>
              <a:ea typeface="ADLaM Display" panose="02010000000000000000" pitchFamily="2" charset="0"/>
              <a:cs typeface="ADLaM Display" panose="02010000000000000000" pitchFamily="2" charset="0"/>
            </a:rPr>
            <a:t>. Dataset Description</a:t>
          </a:r>
          <a:endParaRPr lang="en-US" sz="16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75703" y="75703"/>
        <a:ext cx="1399370" cy="353749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0453D-63C2-4F8E-BBB5-7905FB4563B3}">
      <dsp:nvSpPr>
        <dsp:cNvPr id="0" name=""/>
        <dsp:cNvSpPr/>
      </dsp:nvSpPr>
      <dsp:spPr>
        <a:xfrm rot="5400000">
          <a:off x="3214710" y="-1252175"/>
          <a:ext cx="1851714" cy="437068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t" anchorCtr="0">
          <a:noAutofit/>
        </a:bodyPr>
        <a:lstStyle/>
        <a:p>
          <a:pPr marL="114300" lvl="1" indent="-114300" algn="l" defTabSz="577850">
            <a:lnSpc>
              <a:spcPct val="100000"/>
            </a:lnSpc>
            <a:spcBef>
              <a:spcPct val="0"/>
            </a:spcBef>
            <a:spcAft>
              <a:spcPct val="15000"/>
            </a:spcAft>
            <a:buNone/>
          </a:pPr>
          <a:r>
            <a:rPr lang="en-US" sz="1300" kern="1200"/>
            <a:t>The dataset is divided into three parts to ensure</a:t>
          </a:r>
        </a:p>
        <a:p>
          <a:pPr marL="114300" lvl="1" indent="-114300" algn="l" defTabSz="577850">
            <a:lnSpc>
              <a:spcPct val="100000"/>
            </a:lnSpc>
            <a:spcBef>
              <a:spcPct val="0"/>
            </a:spcBef>
            <a:spcAft>
              <a:spcPct val="15000"/>
            </a:spcAft>
            <a:buNone/>
          </a:pPr>
          <a:r>
            <a:rPr lang="en-US" sz="1300" kern="1200"/>
            <a:t>proper training and evaluation:</a:t>
          </a:r>
        </a:p>
        <a:p>
          <a:pPr marL="228600" lvl="2" indent="-114300" algn="l" defTabSz="577850">
            <a:lnSpc>
              <a:spcPct val="100000"/>
            </a:lnSpc>
            <a:spcBef>
              <a:spcPct val="0"/>
            </a:spcBef>
            <a:spcAft>
              <a:spcPct val="15000"/>
            </a:spcAft>
            <a:buFont typeface="Arial" panose="020B0604020202020204" pitchFamily="34" charset="0"/>
            <a:buNone/>
          </a:pPr>
          <a:r>
            <a:rPr lang="en-US" sz="1300" b="1" kern="1200"/>
            <a:t>Training Set (75%)</a:t>
          </a:r>
          <a:r>
            <a:rPr lang="en-US" sz="1300" kern="1200"/>
            <a:t> – Used to train the model.</a:t>
          </a:r>
        </a:p>
        <a:p>
          <a:pPr marL="228600" lvl="2" indent="-114300" algn="l" defTabSz="577850">
            <a:lnSpc>
              <a:spcPct val="100000"/>
            </a:lnSpc>
            <a:spcBef>
              <a:spcPct val="0"/>
            </a:spcBef>
            <a:spcAft>
              <a:spcPct val="15000"/>
            </a:spcAft>
            <a:buNone/>
          </a:pPr>
          <a:r>
            <a:rPr lang="en-US" sz="1300" b="1" kern="1200"/>
            <a:t>Validation Set (15%)</a:t>
          </a:r>
          <a:r>
            <a:rPr lang="en-US" sz="1300" kern="1200"/>
            <a:t> – Used to tune hyperparameters and prevent overfitting.</a:t>
          </a:r>
        </a:p>
        <a:p>
          <a:pPr marL="228600" lvl="2" indent="-114300" algn="l" defTabSz="577850">
            <a:lnSpc>
              <a:spcPct val="100000"/>
            </a:lnSpc>
            <a:spcBef>
              <a:spcPct val="0"/>
            </a:spcBef>
            <a:spcAft>
              <a:spcPct val="15000"/>
            </a:spcAft>
            <a:buNone/>
          </a:pPr>
          <a:r>
            <a:rPr lang="en-US" sz="1300" b="1" kern="1200"/>
            <a:t>Test Set (10%)</a:t>
          </a:r>
          <a:r>
            <a:rPr lang="en-US" sz="1300" kern="1200"/>
            <a:t> – Used to evaluate final model performance.</a:t>
          </a:r>
        </a:p>
      </dsp:txBody>
      <dsp:txXfrm rot="-5400000">
        <a:off x="1955226" y="97702"/>
        <a:ext cx="4280290" cy="1670928"/>
      </dsp:txXfrm>
    </dsp:sp>
    <dsp:sp modelId="{C0825CB6-CD70-4FDC-BCD1-C9F435EB0D8E}">
      <dsp:nvSpPr>
        <dsp:cNvPr id="0" name=""/>
        <dsp:cNvSpPr/>
      </dsp:nvSpPr>
      <dsp:spPr>
        <a:xfrm>
          <a:off x="2516" y="511"/>
          <a:ext cx="1960121" cy="1865309"/>
        </a:xfrm>
        <a:prstGeom prst="roundRect">
          <a:avLst/>
        </a:prstGeom>
        <a:solidFill>
          <a:srgbClr val="0F9ED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a:t>2. Data Splitting</a:t>
          </a:r>
          <a:br>
            <a:rPr lang="en-US" sz="2200" kern="1200"/>
          </a:br>
          <a:endParaRPr lang="en-US" sz="2200" kern="1200"/>
        </a:p>
      </dsp:txBody>
      <dsp:txXfrm>
        <a:off x="93573" y="91568"/>
        <a:ext cx="1778007" cy="1683195"/>
      </dsp:txXfrm>
    </dsp:sp>
    <dsp:sp modelId="{28FA92CC-587F-4B7C-BCEC-9E1533A2BD0F}">
      <dsp:nvSpPr>
        <dsp:cNvPr id="0" name=""/>
        <dsp:cNvSpPr/>
      </dsp:nvSpPr>
      <dsp:spPr>
        <a:xfrm rot="5400000">
          <a:off x="2635194" y="1670929"/>
          <a:ext cx="3342969" cy="40509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622300">
            <a:lnSpc>
              <a:spcPct val="100000"/>
            </a:lnSpc>
            <a:spcBef>
              <a:spcPct val="0"/>
            </a:spcBef>
            <a:spcAft>
              <a:spcPct val="15000"/>
            </a:spcAft>
            <a:buNone/>
          </a:pPr>
          <a:r>
            <a:rPr lang="en-US" sz="1400" kern="1200"/>
            <a:t>To ensure high-quality input for the model, the</a:t>
          </a:r>
        </a:p>
        <a:p>
          <a:pPr marL="114300" lvl="1" indent="-114300" algn="l" defTabSz="622300">
            <a:lnSpc>
              <a:spcPct val="100000"/>
            </a:lnSpc>
            <a:spcBef>
              <a:spcPct val="0"/>
            </a:spcBef>
            <a:spcAft>
              <a:spcPct val="15000"/>
            </a:spcAft>
            <a:buNone/>
          </a:pPr>
          <a:r>
            <a:rPr lang="en-US" sz="1400" kern="1200"/>
            <a:t>following preprocessing steps were applied:</a:t>
          </a:r>
        </a:p>
        <a:p>
          <a:pPr marL="228600" lvl="2" indent="-114300" algn="l" defTabSz="622300">
            <a:lnSpc>
              <a:spcPct val="100000"/>
            </a:lnSpc>
            <a:spcBef>
              <a:spcPct val="0"/>
            </a:spcBef>
            <a:spcAft>
              <a:spcPct val="15000"/>
            </a:spcAft>
            <a:buNone/>
          </a:pPr>
          <a:r>
            <a:rPr lang="en-US" sz="1400" b="1" kern="1200"/>
            <a:t>Resizing:</a:t>
          </a:r>
          <a:r>
            <a:rPr lang="en-US" sz="1400" kern="1200"/>
            <a:t> Images resized to </a:t>
          </a:r>
          <a:r>
            <a:rPr lang="ar-EG" sz="1400" kern="1200"/>
            <a:t>450</a:t>
          </a:r>
          <a:r>
            <a:rPr lang="en-US" sz="1400" kern="1200"/>
            <a:t>x450 pixels.</a:t>
          </a:r>
        </a:p>
        <a:p>
          <a:pPr marL="228600" lvl="2" indent="-114300" algn="l" defTabSz="622300">
            <a:lnSpc>
              <a:spcPct val="100000"/>
            </a:lnSpc>
            <a:spcBef>
              <a:spcPct val="0"/>
            </a:spcBef>
            <a:spcAft>
              <a:spcPct val="15000"/>
            </a:spcAft>
            <a:buNone/>
          </a:pPr>
          <a:r>
            <a:rPr lang="en-US" sz="1400" b="1" kern="1200"/>
            <a:t>Normalization:</a:t>
          </a:r>
          <a:r>
            <a:rPr lang="en-US" sz="1400" kern="1200"/>
            <a:t> Pixel values scaled to the range [0,1] for faster convergence.</a:t>
          </a:r>
        </a:p>
        <a:p>
          <a:pPr marL="228600" lvl="2" indent="-114300" algn="l" defTabSz="622300">
            <a:lnSpc>
              <a:spcPct val="100000"/>
            </a:lnSpc>
            <a:spcBef>
              <a:spcPct val="0"/>
            </a:spcBef>
            <a:spcAft>
              <a:spcPct val="15000"/>
            </a:spcAft>
            <a:buNone/>
          </a:pPr>
          <a:r>
            <a:rPr lang="en-US" sz="1400" b="1" kern="1200"/>
            <a:t>Augmentation:</a:t>
          </a:r>
          <a:r>
            <a:rPr lang="en-US" sz="1400" kern="1200"/>
            <a:t> For the training set, we apply data augmentation using </a:t>
          </a:r>
          <a:r>
            <a:rPr lang="en-US" sz="1400" kern="1200" err="1"/>
            <a:t>ImageDataGenerator</a:t>
          </a:r>
          <a:r>
            <a:rPr lang="en-US" sz="1400" kern="1200"/>
            <a:t> from </a:t>
          </a:r>
          <a:r>
            <a:rPr lang="en-US" sz="1400" kern="1200" err="1"/>
            <a:t>Keras</a:t>
          </a:r>
          <a:r>
            <a:rPr lang="en-US" sz="1400" kern="1200"/>
            <a:t>. This includes transformations such as rotation, width/height shift, zooming, and flipping to artificially expand the training dataset and improve model generalization.</a:t>
          </a:r>
        </a:p>
        <a:p>
          <a:pPr marL="342900" lvl="3" indent="-114300" algn="l" defTabSz="622300">
            <a:lnSpc>
              <a:spcPct val="100000"/>
            </a:lnSpc>
            <a:spcBef>
              <a:spcPct val="0"/>
            </a:spcBef>
            <a:spcAft>
              <a:spcPct val="15000"/>
            </a:spcAft>
            <a:buNone/>
          </a:pPr>
          <a:r>
            <a:rPr lang="en-US" sz="1400" kern="1200"/>
            <a:t>.</a:t>
          </a:r>
        </a:p>
        <a:p>
          <a:pPr marL="228600" lvl="2" indent="-114300" algn="l" defTabSz="622300">
            <a:lnSpc>
              <a:spcPct val="100000"/>
            </a:lnSpc>
            <a:spcBef>
              <a:spcPct val="0"/>
            </a:spcBef>
            <a:spcAft>
              <a:spcPct val="15000"/>
            </a:spcAft>
            <a:buNone/>
          </a:pPr>
          <a:r>
            <a:rPr lang="en-US" sz="1400" b="1" kern="1200"/>
            <a:t>Handling Missing Values:</a:t>
          </a:r>
          <a:r>
            <a:rPr lang="en-US" sz="1400" kern="1200"/>
            <a:t> Checked and verified completeness of data.</a:t>
          </a:r>
        </a:p>
      </dsp:txBody>
      <dsp:txXfrm rot="-5400000">
        <a:off x="2281191" y="2188122"/>
        <a:ext cx="3887786" cy="3016589"/>
      </dsp:txXfrm>
    </dsp:sp>
    <dsp:sp modelId="{E7C2D638-0814-4502-989A-CB72F927BAF7}">
      <dsp:nvSpPr>
        <dsp:cNvPr id="0" name=""/>
        <dsp:cNvSpPr/>
      </dsp:nvSpPr>
      <dsp:spPr>
        <a:xfrm>
          <a:off x="2516" y="2105291"/>
          <a:ext cx="2278674" cy="3182253"/>
        </a:xfrm>
        <a:prstGeom prst="roundRect">
          <a:avLst/>
        </a:prstGeom>
        <a:solidFill>
          <a:srgbClr val="0F9ED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a:t>3. Data Preprocessing Steps</a:t>
          </a:r>
          <a:br>
            <a:rPr lang="en-US" sz="2200" kern="1200"/>
          </a:br>
          <a:endParaRPr lang="en-US" sz="2200" kern="1200"/>
        </a:p>
      </dsp:txBody>
      <dsp:txXfrm>
        <a:off x="113752" y="2216527"/>
        <a:ext cx="2056202" cy="2959781"/>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FFA5E-74D0-4374-A82B-701BCC3223D5}">
      <dsp:nvSpPr>
        <dsp:cNvPr id="0" name=""/>
        <dsp:cNvSpPr/>
      </dsp:nvSpPr>
      <dsp:spPr>
        <a:xfrm>
          <a:off x="0" y="17297"/>
          <a:ext cx="7108693" cy="3121560"/>
        </a:xfrm>
        <a:prstGeom prst="roundRect">
          <a:avLst/>
        </a:prstGeom>
        <a:solidFill>
          <a:srgbClr val="0F9ED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100000"/>
            </a:lnSpc>
            <a:spcBef>
              <a:spcPct val="0"/>
            </a:spcBef>
            <a:spcAft>
              <a:spcPct val="35000"/>
            </a:spcAft>
            <a:buNone/>
          </a:pPr>
          <a:r>
            <a:rPr lang="en-US" sz="2900" b="1" kern="1200">
              <a:latin typeface="ADLaM Display" panose="02010000000000000000" pitchFamily="2" charset="0"/>
              <a:ea typeface="ADLaM Display" panose="02010000000000000000" pitchFamily="2" charset="0"/>
              <a:cs typeface="ADLaM Display" panose="02010000000000000000" pitchFamily="2" charset="0"/>
            </a:rPr>
            <a:t>4. Distribution of Classes:</a:t>
          </a:r>
          <a:endParaRPr lang="ar-EG" sz="2900" b="1" kern="1200">
            <a:latin typeface="ADLaM Display" panose="02010000000000000000" pitchFamily="2" charset="0"/>
            <a:ea typeface="ADLaM Display" panose="02010000000000000000" pitchFamily="2" charset="0"/>
            <a:cs typeface="ADLaM Display" panose="02010000000000000000" pitchFamily="2" charset="0"/>
          </a:endParaRPr>
        </a:p>
        <a:p>
          <a:pPr marL="0" lvl="0" indent="0" algn="l" defTabSz="1289050">
            <a:lnSpc>
              <a:spcPct val="100000"/>
            </a:lnSpc>
            <a:spcBef>
              <a:spcPct val="0"/>
            </a:spcBef>
            <a:spcAft>
              <a:spcPct val="35000"/>
            </a:spcAft>
            <a:buNone/>
          </a:pPr>
          <a:r>
            <a:rPr lang="en-US" sz="2900" kern="1200">
              <a:latin typeface="ADLaM Display" panose="02010000000000000000" pitchFamily="2" charset="0"/>
              <a:ea typeface="ADLaM Display" panose="02010000000000000000" pitchFamily="2" charset="0"/>
              <a:cs typeface="ADLaM Display" panose="02010000000000000000" pitchFamily="2" charset="0"/>
            </a:rPr>
            <a:t>ensuring balanced data distribution.</a:t>
          </a:r>
          <a:br>
            <a:rPr lang="en-US" sz="2900" kern="1200">
              <a:latin typeface="ADLaM Display" panose="02010000000000000000" pitchFamily="2" charset="0"/>
              <a:ea typeface="ADLaM Display" panose="02010000000000000000" pitchFamily="2" charset="0"/>
              <a:cs typeface="ADLaM Display" panose="02010000000000000000" pitchFamily="2" charset="0"/>
            </a:rPr>
          </a:br>
          <a:r>
            <a:rPr lang="en-US" sz="2900" kern="1200">
              <a:latin typeface="ADLaM Display" panose="02010000000000000000" pitchFamily="2" charset="0"/>
              <a:ea typeface="ADLaM Display" panose="02010000000000000000" pitchFamily="2" charset="0"/>
              <a:cs typeface="ADLaM Display" panose="02010000000000000000" pitchFamily="2" charset="0"/>
            </a:rPr>
            <a:t>A bar chart visualization of class distribution shows uniformity across classes.</a:t>
          </a:r>
        </a:p>
      </dsp:txBody>
      <dsp:txXfrm>
        <a:off x="152382" y="169679"/>
        <a:ext cx="6803929" cy="281679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B7ED0-E592-40B6-A060-5C9834E5A502}">
      <dsp:nvSpPr>
        <dsp:cNvPr id="0" name=""/>
        <dsp:cNvSpPr/>
      </dsp:nvSpPr>
      <dsp:spPr>
        <a:xfrm>
          <a:off x="1230742" y="2420120"/>
          <a:ext cx="528891" cy="1178450"/>
        </a:xfrm>
        <a:custGeom>
          <a:avLst/>
          <a:gdLst/>
          <a:ahLst/>
          <a:cxnLst/>
          <a:rect l="0" t="0" r="0" b="0"/>
          <a:pathLst>
            <a:path>
              <a:moveTo>
                <a:pt x="0" y="0"/>
              </a:moveTo>
              <a:lnTo>
                <a:pt x="264445" y="0"/>
              </a:lnTo>
              <a:lnTo>
                <a:pt x="264445" y="1178450"/>
              </a:lnTo>
              <a:lnTo>
                <a:pt x="528891" y="1178450"/>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62895" y="2977053"/>
        <a:ext cx="64584" cy="64584"/>
      </dsp:txXfrm>
    </dsp:sp>
    <dsp:sp modelId="{957F8C71-4F11-4D5D-9A28-F97943F0510D}">
      <dsp:nvSpPr>
        <dsp:cNvPr id="0" name=""/>
        <dsp:cNvSpPr/>
      </dsp:nvSpPr>
      <dsp:spPr>
        <a:xfrm>
          <a:off x="1230742" y="1431359"/>
          <a:ext cx="495843" cy="988760"/>
        </a:xfrm>
        <a:custGeom>
          <a:avLst/>
          <a:gdLst/>
          <a:ahLst/>
          <a:cxnLst/>
          <a:rect l="0" t="0" r="0" b="0"/>
          <a:pathLst>
            <a:path>
              <a:moveTo>
                <a:pt x="0" y="988760"/>
              </a:moveTo>
              <a:lnTo>
                <a:pt x="247921" y="988760"/>
              </a:lnTo>
              <a:lnTo>
                <a:pt x="247921" y="0"/>
              </a:lnTo>
              <a:lnTo>
                <a:pt x="495843" y="0"/>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51010" y="1898086"/>
        <a:ext cx="55306" cy="55306"/>
      </dsp:txXfrm>
    </dsp:sp>
    <dsp:sp modelId="{29BA5C2C-8B90-4CAB-B431-9868AB9A8369}">
      <dsp:nvSpPr>
        <dsp:cNvPr id="0" name=""/>
        <dsp:cNvSpPr/>
      </dsp:nvSpPr>
      <dsp:spPr>
        <a:xfrm rot="16200000">
          <a:off x="-823150" y="1804749"/>
          <a:ext cx="2877042" cy="1230742"/>
        </a:xfrm>
        <a:prstGeom prst="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vert"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effectLst/>
              <a:latin typeface="Aptos" panose="020B0004020202020204" pitchFamily="34" charset="0"/>
              <a:ea typeface="Aptos" panose="020B0004020202020204" pitchFamily="34" charset="0"/>
              <a:cs typeface="Arial" panose="020B0604020202020204" pitchFamily="34" charset="0"/>
            </a:rPr>
            <a:t>5.Challenges in Data</a:t>
          </a:r>
          <a:endParaRPr lang="en-US" sz="1500" kern="1200"/>
        </a:p>
      </dsp:txBody>
      <dsp:txXfrm>
        <a:off x="-823150" y="1804749"/>
        <a:ext cx="2877042" cy="1230742"/>
      </dsp:txXfrm>
    </dsp:sp>
    <dsp:sp modelId="{43C1A579-1246-426F-A14F-625171CC6739}">
      <dsp:nvSpPr>
        <dsp:cNvPr id="0" name=""/>
        <dsp:cNvSpPr/>
      </dsp:nvSpPr>
      <dsp:spPr>
        <a:xfrm>
          <a:off x="1726585" y="778052"/>
          <a:ext cx="3883946" cy="1306613"/>
        </a:xfrm>
        <a:prstGeom prst="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t" anchorCtr="0">
          <a:noAutofit/>
        </a:bodyPr>
        <a:lstStyle/>
        <a:p>
          <a:pPr marL="0" lvl="0" indent="0" algn="l" defTabSz="711200">
            <a:lnSpc>
              <a:spcPct val="100000"/>
            </a:lnSpc>
            <a:spcBef>
              <a:spcPct val="0"/>
            </a:spcBef>
            <a:spcAft>
              <a:spcPct val="35000"/>
            </a:spcAft>
            <a:buNone/>
          </a:pPr>
          <a:r>
            <a:rPr lang="en-US" sz="1600" b="1" kern="1200">
              <a:effectLst/>
              <a:latin typeface="Aptos" panose="020B0004020202020204" pitchFamily="34" charset="0"/>
              <a:ea typeface="Aptos" panose="020B0004020202020204" pitchFamily="34" charset="0"/>
              <a:cs typeface="Arial" panose="020B0604020202020204" pitchFamily="34" charset="0"/>
            </a:rPr>
            <a:t>Visual Similarity:</a:t>
          </a:r>
          <a:r>
            <a:rPr lang="en-US" sz="1600" kern="1200">
              <a:effectLst/>
              <a:latin typeface="Aptos" panose="020B0004020202020204" pitchFamily="34" charset="0"/>
              <a:ea typeface="Aptos" panose="020B0004020202020204" pitchFamily="34" charset="0"/>
              <a:cs typeface="Arial" panose="020B0604020202020204" pitchFamily="34" charset="0"/>
            </a:rPr>
            <a:t> </a:t>
          </a:r>
          <a:br>
            <a:rPr lang="en-US" sz="1600" kern="1200">
              <a:effectLst/>
              <a:latin typeface="Aptos" panose="020B0004020202020204" pitchFamily="34" charset="0"/>
              <a:ea typeface="Aptos" panose="020B0004020202020204" pitchFamily="34" charset="0"/>
              <a:cs typeface="Arial" panose="020B0604020202020204" pitchFamily="34" charset="0"/>
            </a:rPr>
          </a:br>
          <a:r>
            <a:rPr lang="en-US" sz="1600" kern="1200">
              <a:effectLst/>
              <a:latin typeface="Aptos" panose="020B0004020202020204" pitchFamily="34" charset="0"/>
              <a:ea typeface="Aptos" panose="020B0004020202020204" pitchFamily="34" charset="0"/>
              <a:cs typeface="Arial" panose="020B0604020202020204" pitchFamily="34" charset="0"/>
            </a:rPr>
            <a:t>Some rock types (e.g., Calcite vs. Baryte) have similar textures, causing classification difficulties.</a:t>
          </a:r>
        </a:p>
      </dsp:txBody>
      <dsp:txXfrm>
        <a:off x="1726585" y="778052"/>
        <a:ext cx="3883946" cy="1306613"/>
      </dsp:txXfrm>
    </dsp:sp>
    <dsp:sp modelId="{1B2EBA23-C0A1-4E73-BBB0-F1A617EC0F9B}">
      <dsp:nvSpPr>
        <dsp:cNvPr id="0" name=""/>
        <dsp:cNvSpPr/>
      </dsp:nvSpPr>
      <dsp:spPr>
        <a:xfrm>
          <a:off x="1759634" y="3050278"/>
          <a:ext cx="3780421" cy="1096584"/>
        </a:xfrm>
        <a:prstGeom prst="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100000"/>
            </a:lnSpc>
            <a:spcBef>
              <a:spcPct val="0"/>
            </a:spcBef>
            <a:spcAft>
              <a:spcPct val="35000"/>
            </a:spcAft>
            <a:buNone/>
          </a:pPr>
          <a:r>
            <a:rPr lang="en-US" sz="1600" b="1" kern="1200">
              <a:effectLst/>
              <a:latin typeface="Aptos" panose="020B0004020202020204" pitchFamily="34" charset="0"/>
              <a:ea typeface="Aptos" panose="020B0004020202020204" pitchFamily="34" charset="0"/>
              <a:cs typeface="Arial" panose="020B0604020202020204" pitchFamily="34" charset="0"/>
            </a:rPr>
            <a:t>Image Quality:</a:t>
          </a:r>
          <a:br>
            <a:rPr lang="en-US" sz="1600" b="1" kern="1200">
              <a:effectLst/>
              <a:latin typeface="Aptos" panose="020B0004020202020204" pitchFamily="34" charset="0"/>
              <a:ea typeface="Aptos" panose="020B0004020202020204" pitchFamily="34" charset="0"/>
              <a:cs typeface="Arial" panose="020B0604020202020204" pitchFamily="34" charset="0"/>
            </a:rPr>
          </a:br>
          <a:r>
            <a:rPr lang="en-US" sz="1600" kern="1200">
              <a:effectLst/>
              <a:latin typeface="Aptos" panose="020B0004020202020204" pitchFamily="34" charset="0"/>
              <a:ea typeface="Aptos" panose="020B0004020202020204" pitchFamily="34" charset="0"/>
              <a:cs typeface="Arial" panose="020B0604020202020204" pitchFamily="34" charset="0"/>
            </a:rPr>
            <a:t>Some images have variations in lighting and background, affecting consistency.</a:t>
          </a:r>
        </a:p>
      </dsp:txBody>
      <dsp:txXfrm>
        <a:off x="1759634" y="3050278"/>
        <a:ext cx="3780421" cy="10965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544BF-4BE1-49F7-BBA5-419DAC0BDF2E}">
      <dsp:nvSpPr>
        <dsp:cNvPr id="0" name=""/>
        <dsp:cNvSpPr/>
      </dsp:nvSpPr>
      <dsp:spPr>
        <a:xfrm>
          <a:off x="0" y="383359"/>
          <a:ext cx="4982190" cy="2531373"/>
        </a:xfrm>
        <a:prstGeom prst="round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182880" rIns="182880" bIns="182880" numCol="1" spcCol="1270" anchor="t" anchorCtr="0">
          <a:noAutofit/>
        </a:bodyPr>
        <a:lstStyle/>
        <a:p>
          <a:pPr marL="0" lvl="0" indent="0" algn="ctr" defTabSz="2133600">
            <a:lnSpc>
              <a:spcPct val="90000"/>
            </a:lnSpc>
            <a:spcBef>
              <a:spcPct val="0"/>
            </a:spcBef>
            <a:spcAft>
              <a:spcPct val="35000"/>
            </a:spcAft>
            <a:buNone/>
          </a:pPr>
          <a:r>
            <a:rPr lang="en-US" sz="4800" b="1" kern="1200" cap="none" spc="0">
              <a:ln/>
              <a:effectLst/>
              <a:latin typeface="Cooper Black" panose="0208090404030B020404" pitchFamily="18" charset="0"/>
            </a:rPr>
            <a:t>Resnet-50 </a:t>
          </a:r>
        </a:p>
        <a:p>
          <a:pPr marL="0" lvl="0" indent="0" algn="ctr" defTabSz="2133600">
            <a:lnSpc>
              <a:spcPct val="90000"/>
            </a:lnSpc>
            <a:spcBef>
              <a:spcPct val="0"/>
            </a:spcBef>
            <a:spcAft>
              <a:spcPct val="35000"/>
            </a:spcAft>
            <a:buNone/>
          </a:pPr>
          <a:r>
            <a:rPr lang="en-US" sz="4800" b="1" kern="1200" cap="none" spc="0">
              <a:ln/>
              <a:effectLst/>
              <a:latin typeface="Cooper Black" panose="0208090404030B020404" pitchFamily="18" charset="0"/>
            </a:rPr>
            <a:t>Performance </a:t>
          </a:r>
        </a:p>
        <a:p>
          <a:pPr marL="0" lvl="0" indent="0" algn="ctr" defTabSz="2133600">
            <a:lnSpc>
              <a:spcPct val="90000"/>
            </a:lnSpc>
            <a:spcBef>
              <a:spcPct val="0"/>
            </a:spcBef>
            <a:spcAft>
              <a:spcPct val="35000"/>
            </a:spcAft>
            <a:buNone/>
          </a:pPr>
          <a:endParaRPr lang="en-US" sz="4800" b="1" kern="1200" cap="none" spc="0">
            <a:ln/>
            <a:effectLst/>
            <a:latin typeface="Cooper Black" panose="0208090404030B020404" pitchFamily="18" charset="0"/>
            <a:ea typeface="ADLaM Display" panose="02010000000000000000" pitchFamily="2" charset="0"/>
            <a:cs typeface="ADLaM Display" panose="02010000000000000000" pitchFamily="2" charset="0"/>
          </a:endParaRPr>
        </a:p>
      </dsp:txBody>
      <dsp:txXfrm>
        <a:off x="123571" y="506930"/>
        <a:ext cx="4735048" cy="2284231"/>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544BF-4BE1-49F7-BBA5-419DAC0BDF2E}">
      <dsp:nvSpPr>
        <dsp:cNvPr id="0" name=""/>
        <dsp:cNvSpPr/>
      </dsp:nvSpPr>
      <dsp:spPr>
        <a:xfrm>
          <a:off x="0" y="474370"/>
          <a:ext cx="4982190" cy="2284409"/>
        </a:xfrm>
        <a:prstGeom prst="round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182880" rIns="182880" bIns="182880" numCol="1" spcCol="1270" anchor="t" anchorCtr="0">
          <a:noAutofit/>
        </a:bodyPr>
        <a:lstStyle/>
        <a:p>
          <a:pPr marL="0" lvl="0" indent="0" algn="ctr" defTabSz="2133600">
            <a:lnSpc>
              <a:spcPct val="90000"/>
            </a:lnSpc>
            <a:spcBef>
              <a:spcPct val="0"/>
            </a:spcBef>
            <a:spcAft>
              <a:spcPct val="35000"/>
            </a:spcAft>
            <a:buNone/>
          </a:pPr>
          <a:r>
            <a:rPr lang="en-US" sz="4800" kern="1200">
              <a:latin typeface="Cooper Black" panose="0208090404030B020404" pitchFamily="18" charset="0"/>
              <a:ea typeface="ADLaM Display" panose="02010000000000000000" pitchFamily="2" charset="0"/>
              <a:cs typeface="ADLaM Display" panose="02010000000000000000" pitchFamily="2" charset="0"/>
            </a:rPr>
            <a:t>Inception-v3 Performance </a:t>
          </a:r>
        </a:p>
        <a:p>
          <a:pPr marL="0" lvl="0" indent="0" algn="ctr" defTabSz="2133600">
            <a:lnSpc>
              <a:spcPct val="90000"/>
            </a:lnSpc>
            <a:spcBef>
              <a:spcPct val="0"/>
            </a:spcBef>
            <a:spcAft>
              <a:spcPct val="35000"/>
            </a:spcAft>
            <a:buNone/>
          </a:pPr>
          <a:endParaRPr lang="en-US" sz="4800" b="1" kern="1200" cap="none" spc="0">
            <a:ln/>
            <a:effectLst/>
            <a:latin typeface="Cooper Black" panose="0208090404030B020404" pitchFamily="18" charset="0"/>
            <a:ea typeface="ADLaM Display" panose="02010000000000000000" pitchFamily="2" charset="0"/>
            <a:cs typeface="ADLaM Display" panose="02010000000000000000" pitchFamily="2" charset="0"/>
          </a:endParaRPr>
        </a:p>
      </dsp:txBody>
      <dsp:txXfrm>
        <a:off x="111516" y="585886"/>
        <a:ext cx="4759158" cy="206137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544BF-4BE1-49F7-BBA5-419DAC0BDF2E}">
      <dsp:nvSpPr>
        <dsp:cNvPr id="0" name=""/>
        <dsp:cNvSpPr/>
      </dsp:nvSpPr>
      <dsp:spPr>
        <a:xfrm>
          <a:off x="0" y="506118"/>
          <a:ext cx="4982190" cy="2222669"/>
        </a:xfrm>
        <a:prstGeom prst="round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182880" rIns="182880" bIns="182880" numCol="1" spcCol="1270" anchor="t" anchorCtr="0">
          <a:noAutofit/>
        </a:bodyPr>
        <a:lstStyle/>
        <a:p>
          <a:pPr marL="0" lvl="0" indent="0" algn="ctr" defTabSz="2133600">
            <a:lnSpc>
              <a:spcPct val="90000"/>
            </a:lnSpc>
            <a:spcBef>
              <a:spcPct val="0"/>
            </a:spcBef>
            <a:spcAft>
              <a:spcPct val="35000"/>
            </a:spcAft>
            <a:buNone/>
          </a:pPr>
          <a:r>
            <a:rPr lang="en-US" sz="4800" b="1" kern="1200" cap="none" spc="0">
              <a:ln/>
              <a:solidFill>
                <a:schemeClr val="bg1"/>
              </a:solidFill>
              <a:effectLst/>
              <a:latin typeface="Cooper Black" panose="0208090404030B020404" pitchFamily="18" charset="0"/>
              <a:ea typeface="ADLaM Display" panose="02010000000000000000" pitchFamily="2" charset="0"/>
              <a:cs typeface="ADLaM Display" panose="02010000000000000000" pitchFamily="2" charset="0"/>
            </a:rPr>
            <a:t>Inception-v3</a:t>
          </a:r>
          <a:r>
            <a:rPr lang="en-US" sz="4800" b="1" kern="1200"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Performance:</a:t>
          </a:r>
          <a:br>
            <a:rPr lang="en-US" sz="4800" b="1" kern="1200"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br>
          <a:endParaRPr lang="en-US" sz="4800" b="1" kern="1200" cap="none" spc="0">
            <a:ln/>
            <a:effectLst/>
            <a:latin typeface="Cooper Black" panose="0208090404030B020404" pitchFamily="18" charset="0"/>
            <a:ea typeface="ADLaM Display" panose="02010000000000000000" pitchFamily="2" charset="0"/>
            <a:cs typeface="ADLaM Display" panose="02010000000000000000" pitchFamily="2" charset="0"/>
          </a:endParaRPr>
        </a:p>
      </dsp:txBody>
      <dsp:txXfrm>
        <a:off x="108502" y="614620"/>
        <a:ext cx="4765186" cy="2005665"/>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544BF-4BE1-49F7-BBA5-419DAC0BDF2E}">
      <dsp:nvSpPr>
        <dsp:cNvPr id="0" name=""/>
        <dsp:cNvSpPr/>
      </dsp:nvSpPr>
      <dsp:spPr>
        <a:xfrm>
          <a:off x="0" y="548396"/>
          <a:ext cx="4982190" cy="2154059"/>
        </a:xfrm>
        <a:prstGeom prst="round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182880" rIns="182880" bIns="182880" numCol="1" spcCol="1270" anchor="t" anchorCtr="0">
          <a:noAutofit/>
        </a:bodyPr>
        <a:lstStyle/>
        <a:p>
          <a:pPr marL="0" lvl="0" indent="0" algn="ctr" defTabSz="2133600">
            <a:lnSpc>
              <a:spcPct val="90000"/>
            </a:lnSpc>
            <a:spcBef>
              <a:spcPct val="0"/>
            </a:spcBef>
            <a:spcAft>
              <a:spcPct val="35000"/>
            </a:spcAft>
            <a:buNone/>
          </a:pPr>
          <a:r>
            <a:rPr lang="en-US" sz="4800" b="1" kern="1200" cap="none" spc="0">
              <a:ln/>
              <a:solidFill>
                <a:schemeClr val="bg1"/>
              </a:solidFill>
              <a:effectLst/>
              <a:latin typeface="Cooper Black" panose="0208090404030B020404" pitchFamily="18" charset="0"/>
              <a:ea typeface="ADLaM Display" panose="02010000000000000000" pitchFamily="2" charset="0"/>
              <a:cs typeface="ADLaM Display" panose="02010000000000000000" pitchFamily="2" charset="0"/>
            </a:rPr>
            <a:t>YOLOv11</a:t>
          </a:r>
          <a:r>
            <a:rPr lang="en-US" sz="4800" b="1" kern="1200"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Performance:</a:t>
          </a:r>
          <a:endParaRPr lang="en-US" sz="4800" b="1" kern="1200" cap="none" spc="0">
            <a:ln/>
            <a:effectLst/>
            <a:latin typeface="Cooper Black" panose="0208090404030B020404" pitchFamily="18" charset="0"/>
            <a:ea typeface="ADLaM Display" panose="02010000000000000000" pitchFamily="2" charset="0"/>
            <a:cs typeface="ADLaM Display" panose="02010000000000000000" pitchFamily="2" charset="0"/>
          </a:endParaRPr>
        </a:p>
      </dsp:txBody>
      <dsp:txXfrm>
        <a:off x="105152" y="653548"/>
        <a:ext cx="4771886" cy="1943755"/>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544BF-4BE1-49F7-BBA5-419DAC0BDF2E}">
      <dsp:nvSpPr>
        <dsp:cNvPr id="0" name=""/>
        <dsp:cNvSpPr/>
      </dsp:nvSpPr>
      <dsp:spPr>
        <a:xfrm>
          <a:off x="0" y="506118"/>
          <a:ext cx="4982190" cy="2222669"/>
        </a:xfrm>
        <a:prstGeom prst="round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182880" rIns="182880" bIns="182880" numCol="1" spcCol="1270" anchor="t" anchorCtr="0">
          <a:noAutofit/>
        </a:bodyPr>
        <a:lstStyle/>
        <a:p>
          <a:pPr marL="0" lvl="0" indent="0" algn="ctr" defTabSz="2133600">
            <a:lnSpc>
              <a:spcPct val="90000"/>
            </a:lnSpc>
            <a:spcBef>
              <a:spcPct val="0"/>
            </a:spcBef>
            <a:spcAft>
              <a:spcPct val="35000"/>
            </a:spcAft>
            <a:buNone/>
          </a:pPr>
          <a:r>
            <a:rPr lang="en-US" sz="4800" b="1" kern="1200" cap="none" spc="0">
              <a:ln/>
              <a:solidFill>
                <a:schemeClr val="bg1"/>
              </a:solidFill>
              <a:effectLst/>
              <a:latin typeface="Cooper Black" panose="0208090404030B020404" pitchFamily="18" charset="0"/>
              <a:ea typeface="ADLaM Display" panose="02010000000000000000" pitchFamily="2" charset="0"/>
              <a:cs typeface="ADLaM Display" panose="02010000000000000000" pitchFamily="2" charset="0"/>
            </a:rPr>
            <a:t>YOLOv11</a:t>
          </a:r>
          <a:r>
            <a:rPr lang="en-US" sz="4800" b="1" kern="1200"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Performance:</a:t>
          </a:r>
          <a:br>
            <a:rPr lang="en-US" sz="4800" b="1" kern="1200"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br>
          <a:endParaRPr lang="en-US" sz="4800" b="1" kern="1200" cap="none" spc="0">
            <a:ln/>
            <a:effectLst/>
            <a:latin typeface="Cooper Black" panose="0208090404030B020404" pitchFamily="18" charset="0"/>
            <a:ea typeface="ADLaM Display" panose="02010000000000000000" pitchFamily="2" charset="0"/>
            <a:cs typeface="ADLaM Display" panose="02010000000000000000" pitchFamily="2" charset="0"/>
          </a:endParaRPr>
        </a:p>
      </dsp:txBody>
      <dsp:txXfrm>
        <a:off x="108502" y="614620"/>
        <a:ext cx="4765186" cy="2005665"/>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544BF-4BE1-49F7-BBA5-419DAC0BDF2E}">
      <dsp:nvSpPr>
        <dsp:cNvPr id="0" name=""/>
        <dsp:cNvSpPr/>
      </dsp:nvSpPr>
      <dsp:spPr>
        <a:xfrm>
          <a:off x="0" y="506118"/>
          <a:ext cx="4982190" cy="2222669"/>
        </a:xfrm>
        <a:prstGeom prst="round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182880" rIns="182880" bIns="182880" numCol="1" spcCol="1270" anchor="t" anchorCtr="0">
          <a:noAutofit/>
        </a:bodyPr>
        <a:lstStyle/>
        <a:p>
          <a:pPr marL="0" lvl="0" indent="0" algn="ctr" defTabSz="2133600">
            <a:lnSpc>
              <a:spcPct val="90000"/>
            </a:lnSpc>
            <a:spcBef>
              <a:spcPct val="0"/>
            </a:spcBef>
            <a:spcAft>
              <a:spcPct val="35000"/>
            </a:spcAft>
            <a:buNone/>
          </a:pPr>
          <a:r>
            <a:rPr lang="en-US" sz="4800" b="1" kern="1200" cap="none" spc="0">
              <a:ln/>
              <a:solidFill>
                <a:schemeClr val="bg1"/>
              </a:solidFill>
              <a:effectLst/>
              <a:latin typeface="Cooper Black" panose="0208090404030B020404" pitchFamily="18" charset="0"/>
              <a:ea typeface="ADLaM Display" panose="02010000000000000000" pitchFamily="2" charset="0"/>
              <a:cs typeface="ADLaM Display" panose="02010000000000000000" pitchFamily="2" charset="0"/>
            </a:rPr>
            <a:t>YOLOv11</a:t>
          </a:r>
          <a:r>
            <a:rPr lang="en-US" sz="4800" b="1" kern="1200"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Performance:</a:t>
          </a:r>
          <a:br>
            <a:rPr lang="en-US" sz="4800" b="1" kern="1200" cap="none" spc="0">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br>
          <a:endParaRPr lang="en-US" sz="4800" b="1" kern="1200" cap="none" spc="0">
            <a:ln/>
            <a:effectLst/>
            <a:latin typeface="Cooper Black" panose="0208090404030B020404" pitchFamily="18" charset="0"/>
            <a:ea typeface="ADLaM Display" panose="02010000000000000000" pitchFamily="2" charset="0"/>
            <a:cs typeface="ADLaM Display" panose="02010000000000000000" pitchFamily="2" charset="0"/>
          </a:endParaRPr>
        </a:p>
      </dsp:txBody>
      <dsp:txXfrm>
        <a:off x="108502" y="614620"/>
        <a:ext cx="4765186" cy="20056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B3FB8-6165-4F94-8F3F-B9A516757981}">
      <dsp:nvSpPr>
        <dsp:cNvPr id="0" name=""/>
        <dsp:cNvSpPr/>
      </dsp:nvSpPr>
      <dsp:spPr>
        <a:xfrm>
          <a:off x="447684" y="1681458"/>
          <a:ext cx="945252" cy="945252"/>
        </a:xfrm>
        <a:prstGeom prst="ellipse">
          <a:avLst/>
        </a:prstGeom>
        <a:solidFill>
          <a:srgbClr val="FFFFFF"/>
        </a:solidFill>
        <a:ln>
          <a:noFill/>
        </a:ln>
        <a:effectLst/>
      </dsp:spPr>
      <dsp:style>
        <a:lnRef idx="0">
          <a:scrgbClr r="0" g="0" b="0"/>
        </a:lnRef>
        <a:fillRef idx="1">
          <a:scrgbClr r="0" g="0" b="0"/>
        </a:fillRef>
        <a:effectRef idx="0">
          <a:scrgbClr r="0" g="0" b="0"/>
        </a:effectRef>
        <a:fontRef idx="minor"/>
      </dsp:style>
    </dsp:sp>
    <dsp:sp modelId="{154B985C-BA87-4510-A3C4-99850EFC87AB}">
      <dsp:nvSpPr>
        <dsp:cNvPr id="0" name=""/>
        <dsp:cNvSpPr/>
      </dsp:nvSpPr>
      <dsp:spPr>
        <a:xfrm>
          <a:off x="1759590" y="285134"/>
          <a:ext cx="1172791" cy="1193411"/>
        </a:xfrm>
        <a:prstGeom prst="rect">
          <a:avLst/>
        </a:prstGeom>
        <a:blipFill>
          <a:blip xmlns:r="http://schemas.openxmlformats.org/officeDocument/2006/relationships" r:embed="rId1"/>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712285-E175-4F0F-BAC1-BE11585C7FF5}">
      <dsp:nvSpPr>
        <dsp:cNvPr id="0" name=""/>
        <dsp:cNvSpPr/>
      </dsp:nvSpPr>
      <dsp:spPr>
        <a:xfrm>
          <a:off x="1320187" y="2082802"/>
          <a:ext cx="2228094" cy="94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i="0" kern="1200" baseline="0">
              <a:latin typeface="Amasis MT Pro Black" panose="02040A04050005020304" pitchFamily="18" charset="0"/>
            </a:rPr>
            <a:t>Time-Consuming</a:t>
          </a:r>
          <a:br>
            <a:rPr lang="en-US" sz="1800" kern="1200"/>
          </a:br>
          <a:r>
            <a:rPr lang="en-US" sz="1800" b="0" i="0" kern="1200" baseline="0"/>
            <a:t>Physical examination and laboratory tests can take hours or even days to identify a rock sample accurately.</a:t>
          </a:r>
          <a:endParaRPr lang="en-US" sz="1800" kern="1200"/>
        </a:p>
      </dsp:txBody>
      <dsp:txXfrm>
        <a:off x="1320187" y="2082802"/>
        <a:ext cx="2228094" cy="945252"/>
      </dsp:txXfrm>
    </dsp:sp>
    <dsp:sp modelId="{6C6A8F30-018C-463F-BF34-6EB1720B4B47}">
      <dsp:nvSpPr>
        <dsp:cNvPr id="0" name=""/>
        <dsp:cNvSpPr/>
      </dsp:nvSpPr>
      <dsp:spPr>
        <a:xfrm>
          <a:off x="4337474" y="1681458"/>
          <a:ext cx="945252" cy="945252"/>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FE281477-2F09-4B0E-814E-8D40B9101919}">
      <dsp:nvSpPr>
        <dsp:cNvPr id="0" name=""/>
        <dsp:cNvSpPr/>
      </dsp:nvSpPr>
      <dsp:spPr>
        <a:xfrm>
          <a:off x="5429292" y="117988"/>
          <a:ext cx="1196574" cy="1234096"/>
        </a:xfrm>
        <a:prstGeom prst="rect">
          <a:avLst/>
        </a:prstGeom>
        <a:blipFill>
          <a:blip xmlns:r="http://schemas.openxmlformats.org/officeDocument/2006/relationships" r:embed="rId2">
            <a:biLevel thresh="75000"/>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F2EB65-9B3D-4379-888D-D7AF2C06DA60}">
      <dsp:nvSpPr>
        <dsp:cNvPr id="0" name=""/>
        <dsp:cNvSpPr/>
      </dsp:nvSpPr>
      <dsp:spPr>
        <a:xfrm>
          <a:off x="5337803" y="2082802"/>
          <a:ext cx="2228094" cy="94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baseline="0">
              <a:latin typeface="Amasis MT Pro Black" panose="02040A04050005020304" pitchFamily="18" charset="0"/>
            </a:rPr>
            <a:t>High Costs</a:t>
          </a:r>
          <a:br>
            <a:rPr lang="en-US" sz="1600" kern="1200"/>
          </a:br>
          <a:r>
            <a:rPr lang="en-US" sz="1600" b="0" i="0" kern="1200" baseline="0"/>
            <a:t>Requires expensive laboratory equipment, such as microscopes, spectrometers, or X-ray diffraction tools, which may not be accessible to everyone.</a:t>
          </a:r>
          <a:endParaRPr lang="en-US" sz="1600" kern="1200"/>
        </a:p>
      </dsp:txBody>
      <dsp:txXfrm>
        <a:off x="5337803" y="2082802"/>
        <a:ext cx="2228094" cy="945252"/>
      </dsp:txXfrm>
    </dsp:sp>
    <dsp:sp modelId="{9BB297D2-4BBE-4B51-8CD3-0DDE85D1420C}">
      <dsp:nvSpPr>
        <dsp:cNvPr id="0" name=""/>
        <dsp:cNvSpPr/>
      </dsp:nvSpPr>
      <dsp:spPr>
        <a:xfrm>
          <a:off x="8177385" y="1681458"/>
          <a:ext cx="945252" cy="945252"/>
        </a:xfrm>
        <a:prstGeom prst="ellipse">
          <a:avLst/>
        </a:prstGeom>
        <a:solidFill>
          <a:srgbClr val="FFFFFF"/>
        </a:solidFill>
        <a:ln>
          <a:noFill/>
        </a:ln>
        <a:effectLst/>
      </dsp:spPr>
      <dsp:style>
        <a:lnRef idx="0">
          <a:scrgbClr r="0" g="0" b="0"/>
        </a:lnRef>
        <a:fillRef idx="1">
          <a:scrgbClr r="0" g="0" b="0"/>
        </a:fillRef>
        <a:effectRef idx="0">
          <a:scrgbClr r="0" g="0" b="0"/>
        </a:effectRef>
        <a:fontRef idx="minor"/>
      </dsp:style>
    </dsp:sp>
    <dsp:sp modelId="{A49767F7-8296-4DD8-B669-51DF5B41ADC3}">
      <dsp:nvSpPr>
        <dsp:cNvPr id="0" name=""/>
        <dsp:cNvSpPr/>
      </dsp:nvSpPr>
      <dsp:spPr>
        <a:xfrm>
          <a:off x="9507618" y="135219"/>
          <a:ext cx="1096815" cy="1144611"/>
        </a:xfrm>
        <a:prstGeom prst="rect">
          <a:avLst/>
        </a:prstGeom>
        <a:blipFill>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EE0DD5-FBA2-4D66-A95A-8FE9EEF79D74}">
      <dsp:nvSpPr>
        <dsp:cNvPr id="0" name=""/>
        <dsp:cNvSpPr/>
      </dsp:nvSpPr>
      <dsp:spPr>
        <a:xfrm>
          <a:off x="9305516" y="2104240"/>
          <a:ext cx="2228094" cy="945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baseline="0">
              <a:latin typeface="Amasis MT Pro Black" panose="02040A04050005020304" pitchFamily="18" charset="0"/>
            </a:rPr>
            <a:t>Dependency on Expertise</a:t>
          </a:r>
          <a:br>
            <a:rPr lang="en-US" sz="1600" kern="1200"/>
          </a:br>
          <a:r>
            <a:rPr lang="en-US" sz="1600" b="0" i="0" kern="1200" baseline="0"/>
            <a:t>Identification often depends on highly trained geologists or mineralogists, making it inaccessible to amateurs or field workers without specialized training.</a:t>
          </a:r>
          <a:endParaRPr lang="en-US" sz="1600" kern="1200"/>
        </a:p>
      </dsp:txBody>
      <dsp:txXfrm>
        <a:off x="9305516" y="2104240"/>
        <a:ext cx="2228094" cy="9452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87F37-B7C7-4D9E-B304-6D206637205C}">
      <dsp:nvSpPr>
        <dsp:cNvPr id="0" name=""/>
        <dsp:cNvSpPr/>
      </dsp:nvSpPr>
      <dsp:spPr>
        <a:xfrm>
          <a:off x="0" y="595033"/>
          <a:ext cx="4282984" cy="2771341"/>
        </a:xfrm>
        <a:prstGeom prst="rect">
          <a:avLst/>
        </a:prstGeom>
        <a:solidFill>
          <a:schemeClr val="lt1">
            <a:alpha val="90000"/>
            <a:hueOff val="0"/>
            <a:satOff val="0"/>
            <a:lumOff val="0"/>
            <a:alphaOff val="0"/>
          </a:schemeClr>
        </a:solidFill>
        <a:ln w="12700" cap="flat" cmpd="sng" algn="ctr">
          <a:solidFill>
            <a:srgbClr val="0F9CD2"/>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2407" tIns="124968" rIns="332407" bIns="113792" numCol="1" spcCol="1270" anchor="t" anchorCtr="0">
          <a:noAutofit/>
        </a:bodyPr>
        <a:lstStyle/>
        <a:p>
          <a:pPr marL="171450" lvl="1" indent="-171450" algn="l" defTabSz="711200">
            <a:lnSpc>
              <a:spcPct val="100000"/>
            </a:lnSpc>
            <a:spcBef>
              <a:spcPct val="0"/>
            </a:spcBef>
            <a:spcAft>
              <a:spcPct val="15000"/>
            </a:spcAft>
            <a:buNone/>
          </a:pPr>
          <a:r>
            <a:rPr lang="en-US" sz="1600" b="0" kern="1200"/>
            <a:t>Imagine a doctor diagnosing a</a:t>
          </a:r>
        </a:p>
        <a:p>
          <a:pPr marL="171450" lvl="1" indent="-171450" algn="l" defTabSz="711200">
            <a:lnSpc>
              <a:spcPct val="100000"/>
            </a:lnSpc>
            <a:spcBef>
              <a:spcPct val="0"/>
            </a:spcBef>
            <a:spcAft>
              <a:spcPct val="15000"/>
            </a:spcAft>
            <a:buNone/>
          </a:pPr>
          <a:r>
            <a:rPr lang="en-US" sz="1600" b="0" kern="1200"/>
            <a:t>disease from an X-ray, a self-driving</a:t>
          </a:r>
        </a:p>
        <a:p>
          <a:pPr marL="171450" lvl="1" indent="-171450" algn="l" defTabSz="711200">
            <a:lnSpc>
              <a:spcPct val="100000"/>
            </a:lnSpc>
            <a:spcBef>
              <a:spcPct val="0"/>
            </a:spcBef>
            <a:spcAft>
              <a:spcPct val="15000"/>
            </a:spcAft>
            <a:buNone/>
          </a:pPr>
          <a:r>
            <a:rPr lang="en-US" sz="1600" b="0" kern="1200"/>
            <a:t>car recognizing traffic signs, or</a:t>
          </a:r>
        </a:p>
        <a:p>
          <a:pPr marL="171450" lvl="1" indent="-171450" algn="l" defTabSz="711200">
            <a:lnSpc>
              <a:spcPct val="100000"/>
            </a:lnSpc>
            <a:spcBef>
              <a:spcPct val="0"/>
            </a:spcBef>
            <a:spcAft>
              <a:spcPct val="15000"/>
            </a:spcAft>
            <a:buNone/>
          </a:pPr>
          <a:r>
            <a:rPr lang="en-US" sz="1600" b="0" kern="1200"/>
            <a:t>geologists classifying rocks to identify</a:t>
          </a:r>
        </a:p>
        <a:p>
          <a:pPr marL="171450" lvl="1" indent="-171450" algn="l" defTabSz="711200">
            <a:lnSpc>
              <a:spcPct val="100000"/>
            </a:lnSpc>
            <a:spcBef>
              <a:spcPct val="0"/>
            </a:spcBef>
            <a:spcAft>
              <a:spcPct val="15000"/>
            </a:spcAft>
            <a:buNone/>
          </a:pPr>
          <a:r>
            <a:rPr lang="en-US" sz="1600" b="0" kern="1200"/>
            <a:t>valuable minerals. Image</a:t>
          </a:r>
        </a:p>
        <a:p>
          <a:pPr marL="171450" lvl="1" indent="-171450" algn="l" defTabSz="711200">
            <a:lnSpc>
              <a:spcPct val="100000"/>
            </a:lnSpc>
            <a:spcBef>
              <a:spcPct val="0"/>
            </a:spcBef>
            <a:spcAft>
              <a:spcPct val="15000"/>
            </a:spcAft>
            <a:buNone/>
          </a:pPr>
          <a:r>
            <a:rPr lang="en-US" sz="1600" b="0" kern="1200"/>
            <a:t>classification makes all of this</a:t>
          </a:r>
        </a:p>
        <a:p>
          <a:pPr marL="171450" lvl="1" indent="-171450" algn="l" defTabSz="711200">
            <a:lnSpc>
              <a:spcPct val="100000"/>
            </a:lnSpc>
            <a:spcBef>
              <a:spcPct val="0"/>
            </a:spcBef>
            <a:spcAft>
              <a:spcPct val="15000"/>
            </a:spcAft>
            <a:buNone/>
          </a:pPr>
          <a:r>
            <a:rPr lang="en-US" sz="1600" b="0" kern="1200"/>
            <a:t>possible! It’s the brain that turns</a:t>
          </a:r>
        </a:p>
        <a:p>
          <a:pPr marL="171450" lvl="1" indent="-171450" algn="l" defTabSz="711200">
            <a:lnSpc>
              <a:spcPct val="100000"/>
            </a:lnSpc>
            <a:spcBef>
              <a:spcPct val="0"/>
            </a:spcBef>
            <a:spcAft>
              <a:spcPct val="15000"/>
            </a:spcAft>
            <a:buNone/>
          </a:pPr>
          <a:r>
            <a:rPr lang="en-US" sz="1600" b="0" kern="1200"/>
            <a:t>images into smart decisions,</a:t>
          </a:r>
        </a:p>
        <a:p>
          <a:pPr marL="171450" lvl="1" indent="-171450" algn="l" defTabSz="711200">
            <a:lnSpc>
              <a:spcPct val="100000"/>
            </a:lnSpc>
            <a:spcBef>
              <a:spcPct val="0"/>
            </a:spcBef>
            <a:spcAft>
              <a:spcPct val="15000"/>
            </a:spcAft>
            <a:buNone/>
          </a:pPr>
          <a:r>
            <a:rPr lang="en-US" sz="1600" b="0" kern="1200"/>
            <a:t>transforming our lives every day.</a:t>
          </a:r>
        </a:p>
      </dsp:txBody>
      <dsp:txXfrm>
        <a:off x="0" y="595033"/>
        <a:ext cx="4282984" cy="2771341"/>
      </dsp:txXfrm>
    </dsp:sp>
    <dsp:sp modelId="{70BE29B2-A4D0-4038-A1B9-DD28BA0476CC}">
      <dsp:nvSpPr>
        <dsp:cNvPr id="0" name=""/>
        <dsp:cNvSpPr/>
      </dsp:nvSpPr>
      <dsp:spPr>
        <a:xfrm>
          <a:off x="83734" y="0"/>
          <a:ext cx="2995160" cy="651800"/>
        </a:xfrm>
        <a:prstGeom prst="roundRect">
          <a:avLst/>
        </a:prstGeom>
        <a:solidFill>
          <a:srgbClr val="0F9ED5"/>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321" tIns="0" rIns="113321" bIns="0" numCol="1" spcCol="1270" anchor="ctr" anchorCtr="0">
          <a:noAutofit/>
        </a:bodyPr>
        <a:lstStyle/>
        <a:p>
          <a:pPr marL="0" lvl="0" indent="0" algn="l" defTabSz="711200">
            <a:lnSpc>
              <a:spcPct val="90000"/>
            </a:lnSpc>
            <a:spcBef>
              <a:spcPct val="0"/>
            </a:spcBef>
            <a:spcAft>
              <a:spcPct val="35000"/>
            </a:spcAft>
            <a:buNone/>
          </a:pPr>
          <a:r>
            <a:rPr lang="en-US" sz="1600" b="1" kern="1200">
              <a:latin typeface="ADLaM Display" panose="02010000000000000000" pitchFamily="2" charset="0"/>
              <a:ea typeface="ADLaM Display" panose="02010000000000000000" pitchFamily="2" charset="0"/>
              <a:cs typeface="ADLaM Display" panose="02010000000000000000" pitchFamily="2" charset="0"/>
            </a:rPr>
            <a:t>1. Why AI for Image Classification?</a:t>
          </a:r>
          <a:endParaRPr lang="en-US" sz="1600" b="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115552" y="31818"/>
        <a:ext cx="2931524" cy="5881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AEED7-8685-4564-AB8A-8F1252618F43}">
      <dsp:nvSpPr>
        <dsp:cNvPr id="0" name=""/>
        <dsp:cNvSpPr/>
      </dsp:nvSpPr>
      <dsp:spPr>
        <a:xfrm>
          <a:off x="0" y="227074"/>
          <a:ext cx="4140069" cy="118795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b="1" kern="1200">
              <a:effectLst/>
              <a:latin typeface="ADLaM Display" panose="02010000000000000000" pitchFamily="2" charset="0"/>
              <a:ea typeface="ADLaM Display" panose="02010000000000000000" pitchFamily="2" charset="0"/>
              <a:cs typeface="ADLaM Display" panose="02010000000000000000" pitchFamily="2" charset="0"/>
            </a:rPr>
            <a:t>2. Role of Deep Learning in Image Classification</a:t>
          </a:r>
          <a:endParaRPr lang="en-US" sz="2700" b="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34794" y="261868"/>
        <a:ext cx="4070481" cy="1118366"/>
      </dsp:txXfrm>
    </dsp:sp>
    <dsp:sp modelId="{6FA7FD87-689F-49DB-A742-92DC8816700A}">
      <dsp:nvSpPr>
        <dsp:cNvPr id="0" name=""/>
        <dsp:cNvSpPr/>
      </dsp:nvSpPr>
      <dsp:spPr>
        <a:xfrm>
          <a:off x="414006" y="1415029"/>
          <a:ext cx="513999" cy="1347211"/>
        </a:xfrm>
        <a:custGeom>
          <a:avLst/>
          <a:gdLst/>
          <a:ahLst/>
          <a:cxnLst/>
          <a:rect l="0" t="0" r="0" b="0"/>
          <a:pathLst>
            <a:path>
              <a:moveTo>
                <a:pt x="0" y="0"/>
              </a:moveTo>
              <a:lnTo>
                <a:pt x="0" y="1347211"/>
              </a:lnTo>
              <a:lnTo>
                <a:pt x="513999" y="1347211"/>
              </a:lnTo>
            </a:path>
          </a:pathLst>
        </a:custGeom>
        <a:noFill/>
        <a:ln w="19050" cap="flat" cmpd="sng" algn="ctr">
          <a:solidFill>
            <a:schemeClr val="accent4">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24D3D75-F4EA-40E5-983F-60B113F335D0}">
      <dsp:nvSpPr>
        <dsp:cNvPr id="0" name=""/>
        <dsp:cNvSpPr/>
      </dsp:nvSpPr>
      <dsp:spPr>
        <a:xfrm>
          <a:off x="928006" y="1666400"/>
          <a:ext cx="4277701" cy="219168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25400" rIns="38100" bIns="25400" numCol="1" spcCol="1270" anchor="t" anchorCtr="0">
          <a:noAutofit/>
        </a:bodyPr>
        <a:lstStyle/>
        <a:p>
          <a:pPr marL="0" lvl="0" indent="0" algn="l" defTabSz="889000" rtl="1">
            <a:lnSpc>
              <a:spcPct val="100000"/>
            </a:lnSpc>
            <a:spcBef>
              <a:spcPct val="0"/>
            </a:spcBef>
            <a:spcAft>
              <a:spcPct val="35000"/>
            </a:spcAft>
            <a:buFont typeface="Arial" panose="020B0604020202020204" pitchFamily="34" charset="0"/>
            <a:buNone/>
          </a:pPr>
          <a:r>
            <a:rPr lang="en-US" sz="2000" b="1" kern="1200">
              <a:effectLst/>
              <a:latin typeface="Aptos" panose="020B0004020202020204" pitchFamily="34" charset="0"/>
              <a:ea typeface="Aptos" panose="020B0004020202020204" pitchFamily="34" charset="0"/>
              <a:cs typeface="Arial" panose="020B0604020202020204" pitchFamily="34" charset="0"/>
            </a:rPr>
            <a:t>Convolutional Neural Networks (CNNs)</a:t>
          </a:r>
          <a:r>
            <a:rPr lang="en-US" sz="2000" kern="1200">
              <a:effectLst/>
              <a:latin typeface="Aptos" panose="020B0004020202020204" pitchFamily="34" charset="0"/>
              <a:ea typeface="Aptos" panose="020B0004020202020204" pitchFamily="34" charset="0"/>
              <a:cs typeface="Arial" panose="020B0604020202020204" pitchFamily="34" charset="0"/>
            </a:rPr>
            <a:t> are widely used in image classification because they can:</a:t>
          </a:r>
          <a:br>
            <a:rPr lang="ar-EG" sz="1600" kern="1200">
              <a:effectLst/>
              <a:latin typeface="Aptos" panose="020B0004020202020204" pitchFamily="34" charset="0"/>
              <a:ea typeface="Aptos" panose="020B0004020202020204" pitchFamily="34" charset="0"/>
              <a:cs typeface="Arial" panose="020B0604020202020204" pitchFamily="34" charset="0"/>
            </a:rPr>
          </a:br>
          <a:r>
            <a:rPr lang="ar-EG" sz="1600" kern="1200">
              <a:effectLst/>
              <a:latin typeface="Aptos" panose="020B0004020202020204" pitchFamily="34" charset="0"/>
              <a:ea typeface="Aptos" panose="020B0004020202020204" pitchFamily="34" charset="0"/>
              <a:cs typeface="Arial" panose="020B0604020202020204" pitchFamily="34" charset="0"/>
            </a:rPr>
            <a:t>	</a:t>
          </a:r>
          <a:r>
            <a:rPr lang="en-US" sz="1600" kern="1200">
              <a:effectLst/>
              <a:latin typeface="Aptos" panose="020B0004020202020204" pitchFamily="34" charset="0"/>
              <a:ea typeface="Aptos" panose="020B0004020202020204" pitchFamily="34" charset="0"/>
              <a:cs typeface="Times New Roman" panose="02020603050405020304" pitchFamily="18" charset="0"/>
            </a:rPr>
            <a:t>Learn spatial hierarchies of features (edges, textures, patterns).</a:t>
          </a:r>
          <a:br>
            <a:rPr lang="ar-EG" sz="1600" kern="1200">
              <a:effectLst/>
              <a:latin typeface="Aptos" panose="020B0004020202020204" pitchFamily="34" charset="0"/>
              <a:ea typeface="Aptos" panose="020B0004020202020204" pitchFamily="34" charset="0"/>
              <a:cs typeface="Times New Roman" panose="02020603050405020304" pitchFamily="18" charset="0"/>
            </a:rPr>
          </a:br>
          <a:r>
            <a:rPr lang="ar-EG" sz="1600" kern="1200">
              <a:effectLst/>
              <a:latin typeface="Aptos" panose="020B0004020202020204" pitchFamily="34" charset="0"/>
              <a:ea typeface="Aptos" panose="020B0004020202020204" pitchFamily="34" charset="0"/>
              <a:cs typeface="Times New Roman" panose="02020603050405020304" pitchFamily="18" charset="0"/>
            </a:rPr>
            <a:t>	</a:t>
          </a:r>
          <a:r>
            <a:rPr lang="en-US" sz="1600" kern="1200">
              <a:effectLst/>
              <a:latin typeface="Aptos" panose="020B0004020202020204" pitchFamily="34" charset="0"/>
              <a:ea typeface="Aptos" panose="020B0004020202020204" pitchFamily="34" charset="0"/>
              <a:cs typeface="Times New Roman" panose="02020603050405020304" pitchFamily="18" charset="0"/>
            </a:rPr>
            <a:t>Improve performance by</a:t>
          </a:r>
          <a:r>
            <a:rPr lang="ar-EG" sz="1600" kern="1200">
              <a:effectLst/>
              <a:latin typeface="Aptos" panose="020B0004020202020204" pitchFamily="34" charset="0"/>
              <a:ea typeface="Aptos" panose="020B0004020202020204" pitchFamily="34" charset="0"/>
              <a:cs typeface="Times New Roman" panose="02020603050405020304" pitchFamily="18" charset="0"/>
            </a:rPr>
            <a:t> </a:t>
          </a:r>
          <a:r>
            <a:rPr lang="en-US" sz="1600" kern="1200">
              <a:effectLst/>
              <a:latin typeface="Aptos" panose="020B0004020202020204" pitchFamily="34" charset="0"/>
              <a:ea typeface="Aptos" panose="020B0004020202020204" pitchFamily="34" charset="0"/>
              <a:cs typeface="Times New Roman" panose="02020603050405020304" pitchFamily="18" charset="0"/>
            </a:rPr>
            <a:t>leveraging pre-trained model</a:t>
          </a:r>
          <a:endParaRPr lang="en-US" sz="1600" b="1" kern="1200"/>
        </a:p>
      </dsp:txBody>
      <dsp:txXfrm>
        <a:off x="992198" y="1730592"/>
        <a:ext cx="4149317" cy="2063297"/>
      </dsp:txXfrm>
    </dsp:sp>
    <dsp:sp modelId="{0E28F7F2-2D6C-4DC7-95A8-9C3665231B54}">
      <dsp:nvSpPr>
        <dsp:cNvPr id="0" name=""/>
        <dsp:cNvSpPr/>
      </dsp:nvSpPr>
      <dsp:spPr>
        <a:xfrm>
          <a:off x="5431310" y="116785"/>
          <a:ext cx="4035173" cy="118795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a:effectLst/>
              <a:latin typeface="ADLaM Display" panose="02010000000000000000" pitchFamily="2" charset="0"/>
              <a:ea typeface="ADLaM Display" panose="02010000000000000000" pitchFamily="2" charset="0"/>
              <a:cs typeface="ADLaM Display" panose="02010000000000000000" pitchFamily="2" charset="0"/>
            </a:rPr>
            <a:t>3. Why CNN for Our Project?</a:t>
          </a:r>
          <a:endParaRPr lang="en-US" sz="28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5466104" y="151579"/>
        <a:ext cx="3965585" cy="1118366"/>
      </dsp:txXfrm>
    </dsp:sp>
    <dsp:sp modelId="{A2EFD1CF-273E-41E9-9883-D14EF3BB7EBB}">
      <dsp:nvSpPr>
        <dsp:cNvPr id="0" name=""/>
        <dsp:cNvSpPr/>
      </dsp:nvSpPr>
      <dsp:spPr>
        <a:xfrm>
          <a:off x="5834827" y="1304739"/>
          <a:ext cx="632773" cy="802902"/>
        </a:xfrm>
        <a:custGeom>
          <a:avLst/>
          <a:gdLst/>
          <a:ahLst/>
          <a:cxnLst/>
          <a:rect l="0" t="0" r="0" b="0"/>
          <a:pathLst>
            <a:path>
              <a:moveTo>
                <a:pt x="0" y="0"/>
              </a:moveTo>
              <a:lnTo>
                <a:pt x="0" y="802902"/>
              </a:lnTo>
              <a:lnTo>
                <a:pt x="632773" y="802902"/>
              </a:lnTo>
            </a:path>
          </a:pathLst>
        </a:custGeom>
        <a:noFill/>
        <a:ln w="19050" cap="flat" cmpd="sng" algn="ctr">
          <a:solidFill>
            <a:schemeClr val="accent4">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3C47DAD-127F-4C96-A1B1-3C07255A2E3F}">
      <dsp:nvSpPr>
        <dsp:cNvPr id="0" name=""/>
        <dsp:cNvSpPr/>
      </dsp:nvSpPr>
      <dsp:spPr>
        <a:xfrm>
          <a:off x="6467601" y="1513665"/>
          <a:ext cx="3612731" cy="118795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100000"/>
            </a:lnSpc>
            <a:spcBef>
              <a:spcPct val="0"/>
            </a:spcBef>
            <a:spcAft>
              <a:spcPct val="35000"/>
            </a:spcAft>
            <a:buNone/>
          </a:pPr>
          <a:r>
            <a:rPr lang="en-US" sz="1600" kern="1200"/>
            <a:t>Traditional methods rely on handcrafted features, which can be time-consuming and less accurate.</a:t>
          </a:r>
        </a:p>
      </dsp:txBody>
      <dsp:txXfrm>
        <a:off x="6502395" y="1548459"/>
        <a:ext cx="3543143" cy="1118366"/>
      </dsp:txXfrm>
    </dsp:sp>
    <dsp:sp modelId="{6A014829-B037-4878-8F4E-712C51821678}">
      <dsp:nvSpPr>
        <dsp:cNvPr id="0" name=""/>
        <dsp:cNvSpPr/>
      </dsp:nvSpPr>
      <dsp:spPr>
        <a:xfrm>
          <a:off x="5834827" y="1304739"/>
          <a:ext cx="457503" cy="2311534"/>
        </a:xfrm>
        <a:custGeom>
          <a:avLst/>
          <a:gdLst/>
          <a:ahLst/>
          <a:cxnLst/>
          <a:rect l="0" t="0" r="0" b="0"/>
          <a:pathLst>
            <a:path>
              <a:moveTo>
                <a:pt x="0" y="0"/>
              </a:moveTo>
              <a:lnTo>
                <a:pt x="0" y="2311534"/>
              </a:lnTo>
              <a:lnTo>
                <a:pt x="457503" y="2311534"/>
              </a:lnTo>
            </a:path>
          </a:pathLst>
        </a:custGeom>
        <a:noFill/>
        <a:ln w="19050" cap="flat" cmpd="sng" algn="ctr">
          <a:solidFill>
            <a:schemeClr val="accent4">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1A1E440-FE3F-4A68-9FC1-F1DE8A4F3154}">
      <dsp:nvSpPr>
        <dsp:cNvPr id="0" name=""/>
        <dsp:cNvSpPr/>
      </dsp:nvSpPr>
      <dsp:spPr>
        <a:xfrm>
          <a:off x="6292330" y="3022296"/>
          <a:ext cx="4104811" cy="118795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100000"/>
            </a:lnSpc>
            <a:spcBef>
              <a:spcPct val="0"/>
            </a:spcBef>
            <a:spcAft>
              <a:spcPct val="35000"/>
            </a:spcAft>
            <a:buNone/>
          </a:pPr>
          <a:r>
            <a:rPr lang="en-US" sz="1600" kern="1200"/>
            <a:t>AI, particularly </a:t>
          </a:r>
          <a:r>
            <a:rPr lang="en-US" sz="1600" b="1" kern="1200"/>
            <a:t>Deep Learning</a:t>
          </a:r>
          <a:r>
            <a:rPr lang="en-US" sz="1600" kern="1200"/>
            <a:t>, can automatically extract meaningful features from images, leading to higher accuracy and better generalization.</a:t>
          </a:r>
        </a:p>
      </dsp:txBody>
      <dsp:txXfrm>
        <a:off x="6327124" y="3057090"/>
        <a:ext cx="4035223" cy="1118366"/>
      </dsp:txXfrm>
    </dsp:sp>
    <dsp:sp modelId="{9DD756BC-DF86-4A18-8CE1-1AF0D21595A8}">
      <dsp:nvSpPr>
        <dsp:cNvPr id="0" name=""/>
        <dsp:cNvSpPr/>
      </dsp:nvSpPr>
      <dsp:spPr>
        <a:xfrm>
          <a:off x="5834827" y="1304739"/>
          <a:ext cx="304190" cy="4005560"/>
        </a:xfrm>
        <a:custGeom>
          <a:avLst/>
          <a:gdLst/>
          <a:ahLst/>
          <a:cxnLst/>
          <a:rect l="0" t="0" r="0" b="0"/>
          <a:pathLst>
            <a:path>
              <a:moveTo>
                <a:pt x="0" y="0"/>
              </a:moveTo>
              <a:lnTo>
                <a:pt x="0" y="4005560"/>
              </a:lnTo>
              <a:lnTo>
                <a:pt x="304190" y="4005560"/>
              </a:lnTo>
            </a:path>
          </a:pathLst>
        </a:custGeom>
        <a:noFill/>
        <a:ln w="19050" cap="flat" cmpd="sng" algn="ctr">
          <a:solidFill>
            <a:schemeClr val="accent4">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AA9C86B-7122-420D-AECC-EE32E8DD781D}">
      <dsp:nvSpPr>
        <dsp:cNvPr id="0" name=""/>
        <dsp:cNvSpPr/>
      </dsp:nvSpPr>
      <dsp:spPr>
        <a:xfrm>
          <a:off x="6139018" y="4456772"/>
          <a:ext cx="4258123" cy="17070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t" anchorCtr="0">
          <a:noAutofit/>
        </a:bodyPr>
        <a:lstStyle/>
        <a:p>
          <a:pPr marL="0" lvl="0" indent="0" algn="l" defTabSz="711200">
            <a:lnSpc>
              <a:spcPct val="100000"/>
            </a:lnSpc>
            <a:spcBef>
              <a:spcPct val="0"/>
            </a:spcBef>
            <a:spcAft>
              <a:spcPct val="35000"/>
            </a:spcAft>
            <a:buNone/>
          </a:pPr>
          <a:r>
            <a:rPr lang="en-US" sz="1600" kern="1200"/>
            <a:t>AI helps in:</a:t>
          </a:r>
        </a:p>
        <a:p>
          <a:pPr marL="171450" lvl="1" indent="-171450" algn="l" defTabSz="711200">
            <a:lnSpc>
              <a:spcPct val="100000"/>
            </a:lnSpc>
            <a:spcBef>
              <a:spcPct val="0"/>
            </a:spcBef>
            <a:spcAft>
              <a:spcPct val="15000"/>
            </a:spcAft>
            <a:buChar char="•"/>
          </a:pPr>
          <a:r>
            <a:rPr lang="en-US" sz="1600" kern="1200"/>
            <a:t>Identifying patterns and textures in images.</a:t>
          </a:r>
        </a:p>
        <a:p>
          <a:pPr marL="171450" lvl="1" indent="-171450" algn="l" defTabSz="711200">
            <a:lnSpc>
              <a:spcPct val="100000"/>
            </a:lnSpc>
            <a:spcBef>
              <a:spcPct val="0"/>
            </a:spcBef>
            <a:spcAft>
              <a:spcPct val="15000"/>
            </a:spcAft>
            <a:buChar char="•"/>
          </a:pPr>
          <a:r>
            <a:rPr lang="en-US" sz="1600" kern="1200"/>
            <a:t>Handling large-scale datasets efficiently.</a:t>
          </a:r>
        </a:p>
        <a:p>
          <a:pPr marL="171450" lvl="1" indent="-171450" algn="l" defTabSz="711200">
            <a:lnSpc>
              <a:spcPct val="100000"/>
            </a:lnSpc>
            <a:spcBef>
              <a:spcPct val="0"/>
            </a:spcBef>
            <a:spcAft>
              <a:spcPct val="15000"/>
            </a:spcAft>
            <a:buChar char="•"/>
          </a:pPr>
          <a:r>
            <a:rPr lang="en-US" sz="1600" kern="1200"/>
            <a:t>Making accurate predictions with minimal human intervention.</a:t>
          </a:r>
        </a:p>
      </dsp:txBody>
      <dsp:txXfrm>
        <a:off x="6189016" y="4506770"/>
        <a:ext cx="4158127" cy="16070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7D0A3-D964-4121-B99C-7CA766B43F06}">
      <dsp:nvSpPr>
        <dsp:cNvPr id="0" name=""/>
        <dsp:cNvSpPr/>
      </dsp:nvSpPr>
      <dsp:spPr>
        <a:xfrm>
          <a:off x="3084126" y="4078909"/>
          <a:ext cx="2296223" cy="594627"/>
        </a:xfrm>
        <a:custGeom>
          <a:avLst/>
          <a:gdLst/>
          <a:ahLst/>
          <a:cxnLst/>
          <a:rect l="0" t="0" r="0" b="0"/>
          <a:pathLst>
            <a:path>
              <a:moveTo>
                <a:pt x="0" y="0"/>
              </a:moveTo>
              <a:lnTo>
                <a:pt x="0" y="269998"/>
              </a:lnTo>
              <a:lnTo>
                <a:pt x="2296223" y="269998"/>
              </a:lnTo>
              <a:lnTo>
                <a:pt x="2296223" y="594627"/>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86001B1-F6B6-4C05-A611-8EE8FB004BDB}">
      <dsp:nvSpPr>
        <dsp:cNvPr id="0" name=""/>
        <dsp:cNvSpPr/>
      </dsp:nvSpPr>
      <dsp:spPr>
        <a:xfrm>
          <a:off x="3031110" y="4078909"/>
          <a:ext cx="91440" cy="585012"/>
        </a:xfrm>
        <a:custGeom>
          <a:avLst/>
          <a:gdLst/>
          <a:ahLst/>
          <a:cxnLst/>
          <a:rect l="0" t="0" r="0" b="0"/>
          <a:pathLst>
            <a:path>
              <a:moveTo>
                <a:pt x="53016" y="0"/>
              </a:moveTo>
              <a:lnTo>
                <a:pt x="53016" y="260383"/>
              </a:lnTo>
              <a:lnTo>
                <a:pt x="45720" y="260383"/>
              </a:lnTo>
              <a:lnTo>
                <a:pt x="45720" y="585012"/>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77B9C73-B302-4A79-B26A-188B5B57FC4B}">
      <dsp:nvSpPr>
        <dsp:cNvPr id="0" name=""/>
        <dsp:cNvSpPr/>
      </dsp:nvSpPr>
      <dsp:spPr>
        <a:xfrm>
          <a:off x="755748" y="4078909"/>
          <a:ext cx="2328377" cy="585012"/>
        </a:xfrm>
        <a:custGeom>
          <a:avLst/>
          <a:gdLst/>
          <a:ahLst/>
          <a:cxnLst/>
          <a:rect l="0" t="0" r="0" b="0"/>
          <a:pathLst>
            <a:path>
              <a:moveTo>
                <a:pt x="2328377" y="0"/>
              </a:moveTo>
              <a:lnTo>
                <a:pt x="2328377" y="260383"/>
              </a:lnTo>
              <a:lnTo>
                <a:pt x="0" y="260383"/>
              </a:lnTo>
              <a:lnTo>
                <a:pt x="0" y="585012"/>
              </a:lnTo>
            </a:path>
          </a:pathLst>
        </a:custGeom>
        <a:noFill/>
        <a:ln w="1905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F488A55-513F-4A27-A4B7-6ABC865BB425}">
      <dsp:nvSpPr>
        <dsp:cNvPr id="0" name=""/>
        <dsp:cNvSpPr/>
      </dsp:nvSpPr>
      <dsp:spPr>
        <a:xfrm>
          <a:off x="307977" y="403121"/>
          <a:ext cx="5552298" cy="3675788"/>
        </a:xfrm>
        <a:prstGeom prst="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1" kern="1200" dirty="0">
              <a:latin typeface="ADLaM Display" panose="02010000000000000000" pitchFamily="2" charset="0"/>
              <a:ea typeface="ADLaM Display" panose="02010000000000000000" pitchFamily="2" charset="0"/>
              <a:cs typeface="ADLaM Display" panose="02010000000000000000" pitchFamily="2" charset="0"/>
            </a:rPr>
            <a:t>Transfer learning</a:t>
          </a:r>
          <a:br>
            <a:rPr lang="en-US" sz="2000" b="1" kern="1200" dirty="0">
              <a:latin typeface="ADLaM Display" panose="02010000000000000000" pitchFamily="2" charset="0"/>
              <a:ea typeface="ADLaM Display" panose="02010000000000000000" pitchFamily="2" charset="0"/>
              <a:cs typeface="ADLaM Display" panose="02010000000000000000" pitchFamily="2" charset="0"/>
            </a:rPr>
          </a:br>
          <a:r>
            <a:rPr lang="en-US" sz="2000" kern="1200" dirty="0">
              <a:latin typeface="ADLaM Display" panose="02010000000000000000" pitchFamily="2" charset="0"/>
              <a:ea typeface="ADLaM Display" panose="02010000000000000000" pitchFamily="2" charset="0"/>
              <a:cs typeface="ADLaM Display" panose="02010000000000000000" pitchFamily="2" charset="0"/>
            </a:rPr>
            <a:t> is a machine learning technique where a model developed for a particular task is reused as the starting point for a model on a second task. This is particularly useful when the second task has limited data. Transfer learning leverages the knowledge gained from the first task to improve learning in the second task, often leading to better performance and faster training times.</a:t>
          </a:r>
        </a:p>
      </dsp:txBody>
      <dsp:txXfrm>
        <a:off x="307977" y="403121"/>
        <a:ext cx="5552298" cy="3675788"/>
      </dsp:txXfrm>
    </dsp:sp>
    <dsp:sp modelId="{814103FC-E3F6-46CF-B6BA-B5EAF1C10AF8}">
      <dsp:nvSpPr>
        <dsp:cNvPr id="0" name=""/>
        <dsp:cNvSpPr/>
      </dsp:nvSpPr>
      <dsp:spPr>
        <a:xfrm>
          <a:off x="847" y="4663921"/>
          <a:ext cx="1509802" cy="503267"/>
        </a:xfrm>
        <a:prstGeom prst="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err="1">
              <a:latin typeface="ADLaM Display" panose="02010000000000000000" pitchFamily="2" charset="0"/>
              <a:ea typeface="ADLaM Display" panose="02010000000000000000" pitchFamily="2" charset="0"/>
              <a:cs typeface="ADLaM Display" panose="02010000000000000000" pitchFamily="2" charset="0"/>
            </a:rPr>
            <a:t>ResNet</a:t>
          </a:r>
          <a:endParaRPr lang="en-US" sz="2800" kern="1200">
            <a:latin typeface="ADLaM Display" panose="02010000000000000000" pitchFamily="2" charset="0"/>
            <a:ea typeface="ADLaM Display" panose="02010000000000000000" pitchFamily="2" charset="0"/>
            <a:cs typeface="ADLaM Display" panose="02010000000000000000" pitchFamily="2" charset="0"/>
          </a:endParaRPr>
        </a:p>
      </dsp:txBody>
      <dsp:txXfrm>
        <a:off x="847" y="4663921"/>
        <a:ext cx="1509802" cy="503267"/>
      </dsp:txXfrm>
    </dsp:sp>
    <dsp:sp modelId="{B91C18FE-E09B-4A47-A400-60FFE6FE2E1D}">
      <dsp:nvSpPr>
        <dsp:cNvPr id="0" name=""/>
        <dsp:cNvSpPr/>
      </dsp:nvSpPr>
      <dsp:spPr>
        <a:xfrm>
          <a:off x="2159907" y="4663921"/>
          <a:ext cx="1833844" cy="503267"/>
        </a:xfrm>
        <a:prstGeom prst="rect">
          <a:avLst/>
        </a:prstGeom>
        <a:solidFill>
          <a:srgbClr val="0F9ED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latin typeface="ADLaM Display" panose="02010000000000000000" pitchFamily="2" charset="0"/>
              <a:ea typeface="ADLaM Display" panose="02010000000000000000" pitchFamily="2" charset="0"/>
              <a:cs typeface="ADLaM Display" panose="02010000000000000000" pitchFamily="2" charset="0"/>
            </a:rPr>
            <a:t>Inception</a:t>
          </a:r>
        </a:p>
      </dsp:txBody>
      <dsp:txXfrm>
        <a:off x="2159907" y="4663921"/>
        <a:ext cx="1833844" cy="503267"/>
      </dsp:txXfrm>
    </dsp:sp>
    <dsp:sp modelId="{8AEC0C78-7BFE-4C54-8D1A-C2175DD5E22D}">
      <dsp:nvSpPr>
        <dsp:cNvPr id="0" name=""/>
        <dsp:cNvSpPr/>
      </dsp:nvSpPr>
      <dsp:spPr>
        <a:xfrm>
          <a:off x="4508428" y="4673537"/>
          <a:ext cx="1743844" cy="502602"/>
        </a:xfrm>
        <a:prstGeom prst="rect">
          <a:avLst/>
        </a:prstGeom>
        <a:solidFill>
          <a:srgbClr val="0197D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err="1">
              <a:solidFill>
                <a:prstClr val="white"/>
              </a:solidFill>
              <a:latin typeface="ADLaM Display" panose="02010000000000000000" pitchFamily="2" charset="0"/>
              <a:ea typeface="ADLaM Display" panose="02010000000000000000" pitchFamily="2" charset="0"/>
              <a:cs typeface="ADLaM Display" panose="02010000000000000000" pitchFamily="2" charset="0"/>
            </a:rPr>
            <a:t>VGGNet</a:t>
          </a:r>
          <a:endParaRPr lang="en-US" sz="2800" kern="1200">
            <a:solidFill>
              <a:prstClr val="white"/>
            </a:solidFill>
            <a:latin typeface="ADLaM Display" panose="02010000000000000000" pitchFamily="2" charset="0"/>
            <a:ea typeface="ADLaM Display" panose="02010000000000000000" pitchFamily="2" charset="0"/>
            <a:cs typeface="ADLaM Display" panose="02010000000000000000" pitchFamily="2" charset="0"/>
          </a:endParaRPr>
        </a:p>
      </dsp:txBody>
      <dsp:txXfrm>
        <a:off x="4508428" y="4673537"/>
        <a:ext cx="1743844" cy="50260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11:54:31.929"/>
    </inkml:context>
    <inkml:brush xml:id="br0">
      <inkml:brushProperty name="width" value="0.35" units="cm"/>
      <inkml:brushProperty name="height" value="0.35" units="cm"/>
      <inkml:brushProperty name="color" value="#FFFFFF"/>
    </inkml:brush>
  </inkml:definitions>
  <inkml:trace contextRef="#ctx0" brushRef="#br0">17 168 24575,'1'8'0,"0"0"0,0 0 0,1 0 0,0-1 0,0 1 0,1-1 0,0 1 0,0-1 0,8 12 0,7 9 0,21 26 0,-23-34 0,-7-8 0,2 1 0,0-2 0,0 0 0,1 0 0,0-1 0,1 0 0,0-1 0,0-1 0,1 0 0,0 0 0,1-2 0,0 0 0,0 0 0,0-2 0,0 0 0,1 0 0,0-2 0,-1 0 0,1 0 0,26-2 0,-32-1 0,-1 1 0,0 0 0,0 0 0,0 1 0,10 2 0,-18-3 0,0 0 0,0 0 0,0 0 0,-1 1 0,1-1 0,0 0 0,0 0 0,0 1 0,-1-1 0,1 1 0,0-1 0,0 0 0,-1 1 0,1 0 0,0-1 0,-1 1 0,1-1 0,-1 1 0,1 0 0,-1-1 0,1 1 0,-1 0 0,1 0 0,-1-1 0,0 1 0,1 0 0,-1 0 0,0 0 0,0-1 0,1 1 0,-1 0 0,0 0 0,0 0 0,0 0 0,0-1 0,0 1 0,0 0 0,0 0 0,-1 0 0,1 0 0,0 0 0,0-1 0,-1 1 0,1 0 0,0 0 0,-1-1 0,1 1 0,-1 0 0,1 0 0,-1-1 0,1 1 0,-2 0 0,-4 8 0,-1 0 0,0-1 0,-1 0 0,0-1 0,0 0 0,-1 0 0,1-1 0,-1 0 0,-1 0 0,1-1 0,-1 0 0,-12 4 0,22-9 0,-1 1 0,1-1 0,-1 0 0,1 1 0,-1-1 0,1 0 0,-1 0 0,1 1 0,-1-1 0,1 0 0,-1 0 0,1 0 0,-1 0 0,1 0 0,-1 0 0,0 0 0,1 0 0,-1 0 0,1 0 0,-1 0 0,1 0 0,-1 0 0,0 0 0,1 0 0,-1-1 0,1 1 0,-1 0 0,1 0 0,-1-1 0,1 1 0,-1 0 0,1-1 0,0 1 0,-1 0 0,1-1 0,-1 1 0,1-1 0,0 1 0,-1-1 0,1 1 0,0-1 0,0 1 0,-1-1 0,1 1 0,0-1 0,0 1 0,0-1 0,0 1 0,-1-2 0,9-35 0,-7 34 0,1 0 0,-1 0 0,-1 0 0,1 0 0,0 0 0,-1 0 0,1 0 0,-1 0 0,0 0 0,-1-4 0,1 5 0,-1 1 0,0 0 0,1 0 0,-1 0 0,0 1 0,0-1 0,0 0 0,0 0 0,0 0 0,0 1 0,0-1 0,0 0 0,0 1 0,-1-1 0,1 1 0,0-1 0,0 1 0,0 0 0,-1 0 0,1-1 0,-2 1 0,-34 1 0,10 4 0,-1 0 0,0 1 0,-51 21 0,-74 44 0,153-71 0,0 0 0,0 0 0,0 0 0,0 0 0,0-1 0,0 1 0,0 0 0,0 0 0,0 0 0,0 0 0,0-1 0,0 1 0,0 0 0,0 0 0,0 0 0,0 0 0,0 0 0,0-1 0,0 1 0,-1 0 0,1 0 0,0 0 0,0 0 0,0 0 0,0 0 0,0 0 0,0-1 0,0 1 0,-1 0 0,1 0 0,0 0 0,0 0 0,0 0 0,0 0 0,0 0 0,-1 0 0,1 0 0,0 0 0,0 0 0,0 0 0,0 0 0,-1 0 0,17-20 0,-9 12 0,4-9 0,-1 0 0,0-1 0,-1 0 0,-2-1 0,1 0 0,6-31 0,-7 33 0,-1 15 0,9 26 0,-3 3 0,1 0 0,2-2 0,0 0 0,2 0 0,20 23 0,-26-36 0,1-1 0,0 0 0,0-1 0,1 0 0,1-1 0,-1 0 0,1-1 0,1-1 0,-1 0 0,30 8 0,-11-6 0,0-2 0,1-1 0,0-2 0,38 1 0,-48-5 0,1-1 0,-1-1 0,0-1 0,0-1 0,-1-1 0,35-11 0,-50 13 0,-1 0 0,0-1 0,0 0 0,0 0 0,0 0 0,0-1 0,-1 0 0,0 0 0,0 0 0,0-1 0,0 0 0,4-7 0,-7 8 0,0 0 0,0-1 0,-1 1 0,0-1 0,0 1 0,0-1 0,0 0 0,-1 0 0,0 0 0,-1 1 0,1-1 0,-1 0 0,0 0 0,0 0 0,-1 0 0,-2-11 0,-1 3 0,0-1 0,-1 0 0,-1 1 0,0 0 0,-1 0 0,-1 1 0,0 0 0,-1 0 0,0 1 0,-1 0 0,0 1 0,-1 0 0,0 0 0,-1 1 0,0 1 0,0 0 0,-1 0 0,-15-6 0,13 7 0,0 1 0,0 1 0,-1 0 0,0 1 0,1 1 0,-2 0 0,1 2 0,0 0 0,-1 0 0,1 2 0,-1 0 0,1 0 0,-1 2 0,1 0 0,0 1 0,-29 9 0,37-9 0,-1 1 0,1 0 0,0 1 0,0 0 0,1 0 0,0 0 0,0 1 0,0 0 0,0 1 0,1 0 0,-10 13 0,9-9 0,0-1 0,1 1 0,0 1 0,1-1 0,1 1 0,-1 0 0,2 0 0,-4 19 0,6-21 0,0 0 0,0 0 0,1 0 0,0 1 0,0-1 0,2 0 0,-1 0 0,1 0 0,1 0 0,4 15 0,-4-19 0,0 1 0,1 0 0,0-1 0,0 0 0,0 0 0,1 0 0,0 0 0,0-1 0,0 0 0,1 0 0,-1 0 0,1 0 0,0-1 0,1 0 0,8 4 0,-4-4 0,-1-1 0,1 0 0,0 0 0,0-1 0,0-1 0,0 0 0,0 0 0,0-1 0,1-1 0,-1 0 0,0 0 0,0-1 0,0 0 0,0-1 0,-1 0 0,1-1 0,-1 0 0,0-1 0,0 0 0,0-1 0,0 0 0,11-9 0,-16 9 0,-1 0 0,1 0 0,-1 0 0,-1 0 0,1-1 0,-1 1 0,0-1 0,0 0 0,-1 0 0,0 0 0,0 0 0,-1 0 0,0-1 0,0 1 0,-1 0 0,0-13 0,-1 4 0,-1 1 0,0 0 0,-1 0 0,0 0 0,-1 0 0,-12-27 0,12 35 0,1 1 0,-1-1 0,-1 1 0,1 0 0,-1 0 0,0 0 0,0 1 0,0 0 0,-1 0 0,0 0 0,0 0 0,-10-4 0,6 3 0,-1 1 0,0 0 0,-1 1 0,1 1 0,-1 0 0,1 0 0,-18-1 0,12 3 0,0 0 0,0 1 0,0 1 0,0 0 0,0 2 0,0 0 0,0 0 0,1 2 0,-1 0 0,1 1 0,-17 9 0,26-11 0,1 0 0,0 1 0,1-1 0,-1 2 0,1-1 0,0 0 0,0 1 0,0 0 0,1 0 0,0 0 0,0 1 0,1-1 0,0 1 0,0 0 0,0 0 0,1 0 0,0 0 0,0 0 0,1 1 0,0-1 0,0 1 0,1 10 0,1 12 0,1 0 0,1-1 0,1 1 0,11 35 0,-11-50 0,0-1 0,0 0 0,2-1 0,0 1 0,0-1 0,1 0 0,1-1 0,0 0 0,0 0 0,2-1 0,18 19 0,-18-22 0,0 0 0,0 0 0,1-1 0,0-1 0,0 0 0,1-1 0,-1 0 0,1 0 0,0-1 0,1-1 0,-1 0 0,1-1 0,23 2 0,-4-3 0,0-1 0,0-2 0,47-8 0,-76 10 0,0-1 0,0 0 0,0 0 0,0 0 0,0 0 0,0 0 0,0-1 0,-1 1 0,1-1 0,0 0 0,-1 0 0,0 0 0,1 0 0,-1 0 0,0-1 0,0 1 0,0-1 0,3-4 0,-4 3 0,1 0 0,0-1 0,-1 1 0,0 0 0,0-1 0,0 1 0,-1 0 0,1-1 0,-1 1 0,0-1 0,0 1 0,-2-6 0,2 4 0,-1 0 0,-1 0 0,1 0 0,-1 0 0,0 0 0,-1 0 0,1 1 0,-1-1 0,0 1 0,-1 0 0,1 0 0,-1 0 0,0 0 0,0 0 0,0 1 0,-1 0 0,0 0 0,0 0 0,-7-4 0,-2 2 0,0 2 0,0 0 0,-1 0 0,1 2 0,-1-1 0,-22 1 0,-94 5 0,78 0 0,10-2 0,30-2 0,1 1 0,-1 0 0,1 1 0,0 0 0,-1 1 0,1 0 0,0 1 0,0 0 0,-13 6 0,25-9 0,-1 0 0,0 0 0,1 0 0,-1 1 0,1-1 0,-1 0 0,0 0 0,1 1 0,-1-1 0,1 0 0,-1 1 0,1-1 0,-1 1 0,1-1 0,-1 0 0,1 1 0,0-1 0,-1 1 0,1-1 0,0 1 0,-1 0 0,1-1 0,0 1 0,-1-1 0,1 1 0,0 0 0,0-1 0,0 1 0,0-1 0,0 1 0,0 0 0,0-1 0,0 1 0,0 0 0,0-1 0,0 2 0,1-1 0,1 0 0,-1 0 0,0 0 0,1 0 0,-1 0 0,1 0 0,-1 0 0,1 0 0,0-1 0,-1 1 0,1 0 0,3 0 0,54 8 0,-31-8 0,-1 0 0,0-2 0,49-8 0,-63 7 0,0-2 0,-1 1 0,1-2 0,-1 0 0,0 0 0,0-1 0,-1 0 0,1-1 0,19-17 0,-4-2 0,-21 19 0,0 1 0,0 0 0,1 0 0,0 0 0,0 1 0,0 0 0,0 1 0,15-8 0,-21 12 0,0 0 0,-1 0 0,1 0 0,0 0 0,0 0 0,-1 0 0,1 0 0,0 0 0,-1 0 0,1 0 0,0 0 0,0 0 0,-1 0 0,1 1 0,0-1 0,-1 0 0,1 1 0,0-1 0,-1 0 0,1 1 0,-1-1 0,1 1 0,0-1 0,-1 1 0,1-1 0,-1 1 0,1-1 0,-1 1 0,0 0 0,1-1 0,-1 1 0,1-1 0,-1 1 0,0 0 0,0 0 0,1-1 0,-1 2 0,6 34 0,-3-19 0,-1-11 0,-1-1 0,2-1 0,-1 1 0,1 0 0,-1 0 0,1-1 0,0 0 0,1 1 0,-1-1 0,1 0 0,0-1 0,0 1 0,0-1 0,0 0 0,1 0 0,-1 0 0,1 0 0,0-1 0,0 0 0,0 0 0,0 0 0,0 0 0,0-1 0,0 0 0,11 1 0,-11-2 0,-1 0 0,1 1 0,0-2 0,-1 1 0,1-1 0,-1 1 0,1-1 0,-1 0 0,1-1 0,-1 1 0,0-1 0,1 0 0,-1 0 0,0 0 0,0-1 0,0 0 0,-1 1 0,1-1 0,-1 0 0,1-1 0,-1 1 0,0-1 0,0 1 0,-1-1 0,1 0 0,-1 0 0,0 0 0,0 0 0,0 0 0,2-7 0,1-13 0,-2-1 0,0 1 0,-1-1 0,-1 0 0,-2 0 0,-4-33 0,4 54 0,1 0 0,0 0 0,-1 0 0,0 0 0,0 0 0,0 1 0,0-1 0,-1 0 0,0 1 0,1-1 0,-1 1 0,0-1 0,-1 1 0,1 0 0,-1 0 0,1 0 0,-1 0 0,0 1 0,0-1 0,0 1 0,0-1 0,-1 1 0,1 0 0,0 0 0,-1 1 0,0-1 0,1 1 0,-1 0 0,0 0 0,0 0 0,0 0 0,1 1 0,-1-1 0,0 1 0,0 0 0,0 0 0,0 0 0,0 1 0,0 0 0,0-1 0,0 1 0,1 1 0,-1-1 0,-4 2 0,1 1 0,-1 0 0,1 0 0,0 1 0,1 0 0,-1 0 0,1 1 0,0-1 0,-8 11 0,12-14 0,0 1 0,1-1 0,-1 1 0,1-1 0,-1 1 0,1 0 0,0 0 0,0 0 0,0 0 0,0 0 0,-1 5 0,2-7 0,1 1 0,-1-1 0,0 1 0,0-1 0,0 1 0,1-1 0,-1 1 0,1-1 0,-1 1 0,1-1 0,0 1 0,0-1 0,-1 0 0,1 1 0,0-1 0,0 0 0,0 0 0,0 0 0,1 1 0,-1-1 0,0-1 0,0 1 0,3 2 0,-2-2 0,0 0 0,0 0 0,0 0 0,0 0 0,0-1 0,0 1 0,0 0 0,0-1 0,1 0 0,-1 1 0,0-1 0,0 0 0,0 0 0,1 0 0,-1-1 0,0 1 0,0 0 0,3-2 0,0 1 0,-1-1 0,0 0 0,0 0 0,0-1 0,0 1 0,0-1 0,0 0 0,4-5 0,2-3 0,0 0 0,-1 0 0,-1-1 0,13-23 0,-11 15 0,-1-1 0,-1 0 0,-1 0 0,-1-1 0,-1 1 0,0-1 0,-2-1 0,0 1 0,-2-23 0,-1 37 0,0 1 0,1 0 0,-1-1 0,1 1 0,1 0 0,-1-1 0,1 1 0,1 0 0,5-12 0,-7 17 0,1-1 0,0 1 0,0-1 0,0 1 0,0 0 0,0 0 0,1 0 0,-1 0 0,1 0 0,-1 1 0,1-1 0,0 1 0,-1-1 0,1 1 0,0 0 0,0 0 0,0 0 0,0 1 0,0-1 0,0 1 0,0 0 0,0-1 0,0 1 0,1 0 0,-1 1 0,3 0 0,10 1 0,0 1 0,-1 0 0,1 1 0,-1 1 0,1 1 0,20 10 0,83 55 0,-81-45 0,59 28 0,-82-48 0,-1 1 0,0 1 0,-1 0 0,0 1 0,0 0 0,-1 1 0,0 0 0,0 1 0,-1 1 0,-1-1 0,0 2 0,-1-1 0,0 2 0,-1-1 0,0 1 0,-1 0 0,8 22 0,-11-23 0,0 0 0,2 0 0,-1 0 0,2-1 0,13 21 0,-18-30 0,1 0 0,-1-1 0,1 1 0,-1 0 0,1-1 0,0 0 0,0 0 0,0 0 0,1 0 0,-1 0 0,0-1 0,1 1 0,-1-1 0,1 0 0,-1 0 0,1 0 0,0-1 0,-1 1 0,1-1 0,0 0 0,-1 0 0,1 0 0,0 0 0,-1-1 0,1 1 0,6-3 0,-7 2 0,0 0 0,-1-1 0,1 1 0,0-1 0,0 0 0,-1 1 0,0-1 0,1 0 0,-1-1 0,0 1 0,0 0 0,0-1 0,0 1 0,0-1 0,0 0 0,-1 1 0,0-1 0,1 0 0,-1 0 0,0 0 0,0 0 0,-1 0 0,1 0 0,0-4 0,1-11 0,0 1 0,-1-1 0,-2-18 0,1 24 0,-3-54 0,1 36 0,0 0 0,2 0 0,2 0 0,5-29 0,-6 50 0,1 1 0,1 0 0,-1 0 0,1 0 0,1 1 0,-1-1 0,1 1 0,1 0 0,-1 0 0,1 0 0,0 0 0,1 1 0,-1 0 0,2 0 0,-1 1 0,0-1 0,1 1 0,14-7 0,4 0 0,0 3 0,1 0 0,1 1 0,-1 2 0,1 0 0,0 2 0,0 1 0,32 1 0,-56 1 0,0 1 0,0-1 0,-1 1 0,1 0 0,0 0 0,0 1 0,0-1 0,-1 0 0,1 1 0,0 0 0,-1 0 0,1 0 0,0 0 0,-1 0 0,1 0 0,-1 1 0,1-1 0,-1 1 0,0-1 0,0 1 0,0 0 0,0 0 0,0 0 0,0 0 0,0 0 0,-1 1 0,1-1 0,-1 1 0,1-1 0,-1 1 0,0-1 0,0 1 0,0-1 0,0 1 0,-1 0 0,1 0 0,-1-1 0,0 1 0,0 0 0,0 3 0,0 24-1365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11:54:34.962"/>
    </inkml:context>
    <inkml:brush xml:id="br0">
      <inkml:brushProperty name="width" value="0.35" units="cm"/>
      <inkml:brushProperty name="height" value="0.35" units="cm"/>
      <inkml:brushProperty name="color" value="#FFFFFF"/>
    </inkml:brush>
  </inkml:definitions>
  <inkml:trace contextRef="#ctx0" brushRef="#br0">1055 1 24575,'6'-1'0,"0"1"0,1 1 0,-1-1 0,0 1 0,0 0 0,0 0 0,-1 1 0,1-1 0,10 6 0,-13-5 0,0 0 0,-1 0 0,1 1 0,0-1 0,-1 1 0,1 0 0,-1-1 0,0 1 0,0 0 0,0 1 0,0-1 0,-1 0 0,1 0 0,-1 1 0,0-1 0,0 1 0,1 5 0,0-2 0,-1 0 0,1 1 0,-1-1 0,-1 0 0,1 1 0,-1-1 0,-1 0 0,1 1 0,-1-1 0,-3 11 0,2-13 0,0 0 0,-1 1 0,1-1 0,-1 0 0,0-1 0,-1 1 0,1 0 0,-1-1 0,0 0 0,0 0 0,0 0 0,-1 0 0,-7 5 0,-16 6 0,0 0 0,-1-2 0,0-1 0,-1-2 0,-36 9 0,26-7 0,2-1 0,-50 7 0,75-16 0,0 0 0,0-1 0,0-1 0,0 0 0,0-1 0,0 0 0,-18-5 0,30 6 0,0 0 0,0 0 0,0 0 0,0 0 0,0-1 0,0 1 0,0 0 0,0-1 0,1 1 0,-1 0 0,0-1 0,0 1 0,1-1 0,-1 0 0,0 1 0,0-1 0,1 1 0,-1-1 0,1 0 0,-1 0 0,1 1 0,-1-1 0,1 0 0,-1 0 0,1 0 0,-1 1 0,1-3 0,8-18 0,0 3 0,-8 17 0,0 1 0,1-1 0,-2 0 0,1 1 0,0-1 0,0 1 0,0-1 0,0 0 0,0 1 0,0-1 0,-1 1 0,1-1 0,0 1 0,0-1 0,-1 1 0,1-1 0,0 1 0,-1-1 0,1 1 0,-1-1 0,1 1 0,-1-1 0,1 1 0,0 0 0,-1-1 0,0 1 0,1 0 0,-1 0 0,0-1 0,-8-2 0,0 0 0,0 1 0,-1 0 0,1 0 0,0 1 0,-1 0 0,1 1 0,-15 1 0,-1-1 0,-190 2 0,474-1 0,-249 1 0,-9 1 0,-18 7 0,-32 9 0,29-13 0,7-3 0,0 1 0,0 1 0,0 0 0,1 0 0,-22 14 0,33-18 0,0 0 0,0 0 0,0 0 0,0 0 0,0 0 0,1 0 0,-1 0 0,0 0 0,1 0 0,-1 1 0,1-1 0,-1 0 0,0 2 0,1-2 0,0 0 0,0-1 0,0 1 0,0 0 0,0-1 0,-1 1 0,1-1 0,0 1 0,0 0 0,-1-1 0,1 1 0,-1-1 0,1 1 0,0-1 0,-1 1 0,1-1 0,-1 1 0,1-1 0,-1 0 0,1 1 0,-1-1 0,0 0 0,1 1 0,-1-1 0,1 0 0,-1 0 0,0 1 0,1-1 0,-2 0 0,-24 3 0,0-2 0,0-1 0,-39-5 0,49 4 0,0-2-135,1-1 1,0 0-1,0-1 0,0 0 0,0-2 1,1 0-1,0 0 0,1-1 0,-16-12 0,29 20 118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11:55:00.11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11:55:03.71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360DF-364B-42A1-BEB7-BC0E7F170D91}" type="datetimeFigureOut">
              <a:rPr lang="en-US" smtClean="0"/>
              <a:t>6/11/2025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FF874-1C41-41C0-A484-B5C50AFB4043}" type="slidenum">
              <a:rPr lang="en-US" smtClean="0"/>
              <a:t>‹#›</a:t>
            </a:fld>
            <a:endParaRPr lang="en-US"/>
          </a:p>
        </p:txBody>
      </p:sp>
    </p:spTree>
    <p:extLst>
      <p:ext uri="{BB962C8B-B14F-4D97-AF65-F5344CB8AC3E}">
        <p14:creationId xmlns:p14="http://schemas.microsoft.com/office/powerpoint/2010/main" val="382849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0FF874-1C41-41C0-A484-B5C50AFB4043}" type="slidenum">
              <a:rPr lang="en-US" smtClean="0"/>
              <a:t>16</a:t>
            </a:fld>
            <a:endParaRPr lang="en-US"/>
          </a:p>
        </p:txBody>
      </p:sp>
    </p:spTree>
    <p:extLst>
      <p:ext uri="{BB962C8B-B14F-4D97-AF65-F5344CB8AC3E}">
        <p14:creationId xmlns:p14="http://schemas.microsoft.com/office/powerpoint/2010/main" val="371841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Train Box Loss</a:t>
            </a:r>
            <a:r>
              <a:rPr lang="en-US"/>
              <a:t>: This curve shows the training loss for bounding box predictions, decreasing from 1.1 to 0.7 over epochs, indicating improved accuracy in detecting rock locations.</a:t>
            </a:r>
            <a:br>
              <a:rPr lang="en-US"/>
            </a:br>
            <a:endParaRPr lang="ar-EG"/>
          </a:p>
          <a:p>
            <a:r>
              <a:rPr lang="en-US" b="1"/>
              <a:t>Train Class Loss</a:t>
            </a:r>
            <a:r>
              <a:rPr lang="en-US"/>
              <a:t>: The classification loss during training drops from 1.8 to 1.3, reflecting better differentiation between rock types (Baryte, Calcite, Fluorite, Pyrite) over time. </a:t>
            </a:r>
            <a:endParaRPr lang="ar-EG"/>
          </a:p>
          <a:p>
            <a:endParaRPr lang="ar-EG"/>
          </a:p>
          <a:p>
            <a:r>
              <a:rPr lang="en-US" b="1"/>
              <a:t>Train DFL Loss</a:t>
            </a:r>
            <a:r>
              <a:rPr lang="en-US"/>
              <a:t>: This loss, decreasing from 1.7 to 1.4, measures the distribution focal loss, enhancing the model’s focus on hard examples during training. </a:t>
            </a:r>
            <a:endParaRPr lang="ar-EG"/>
          </a:p>
          <a:p>
            <a:endParaRPr lang="ar-EG"/>
          </a:p>
          <a:p>
            <a:r>
              <a:rPr lang="en-US" b="1"/>
              <a:t>Metrics Precision (B)</a:t>
            </a:r>
            <a:r>
              <a:rPr lang="en-US"/>
              <a:t>: Precision rises from 0.4 to 0.8, showing the model’s increasing ability to correctly identify rocks while reducing false positives.</a:t>
            </a:r>
            <a:endParaRPr lang="ar-EG"/>
          </a:p>
          <a:p>
            <a:endParaRPr lang="ar-EG"/>
          </a:p>
          <a:p>
            <a:r>
              <a:rPr lang="en-US"/>
              <a:t> </a:t>
            </a:r>
            <a:r>
              <a:rPr lang="en-US" b="1"/>
              <a:t>Metrics Recall (B)</a:t>
            </a:r>
            <a:r>
              <a:rPr lang="en-US"/>
              <a:t>: Recall improves from 0.3 to 0.8, indicating the model detects a higher proportion of actual rocks in the images over epochs. </a:t>
            </a:r>
            <a:endParaRPr lang="ar-EG"/>
          </a:p>
          <a:p>
            <a:endParaRPr lang="ar-EG" b="1"/>
          </a:p>
          <a:p>
            <a:r>
              <a:rPr lang="en-US" b="1"/>
              <a:t>Val Box Loss</a:t>
            </a:r>
            <a:r>
              <a:rPr lang="en-US"/>
              <a:t>: Validation box loss decreases from 2.25 to 1.25, confirming the model generalizes well in predicting rock bounding boxes on unseen data. </a:t>
            </a:r>
            <a:endParaRPr lang="ar-EG"/>
          </a:p>
          <a:p>
            <a:endParaRPr lang="ar-EG" b="1"/>
          </a:p>
          <a:p>
            <a:r>
              <a:rPr lang="en-US" b="1"/>
              <a:t>Val Class Loss</a:t>
            </a:r>
            <a:r>
              <a:rPr lang="en-US"/>
              <a:t>: The validation classification loss drops from 5 to 1, suggesting robust generalization in classifying rock types across validation sets. </a:t>
            </a:r>
            <a:endParaRPr lang="ar-EG"/>
          </a:p>
          <a:p>
            <a:endParaRPr lang="ar-EG" b="1"/>
          </a:p>
          <a:p>
            <a:r>
              <a:rPr lang="en-US" b="1"/>
              <a:t>Val DFL Loss</a:t>
            </a:r>
            <a:r>
              <a:rPr lang="en-US"/>
              <a:t>: This validation loss falls from 3.5 to 1.5, reinforcing the model’s improved handling of complex examples in the validation phase. </a:t>
            </a:r>
            <a:endParaRPr lang="ar-EG"/>
          </a:p>
          <a:p>
            <a:endParaRPr lang="ar-EG" b="1"/>
          </a:p>
          <a:p>
            <a:r>
              <a:rPr lang="en-US" b="1"/>
              <a:t>Metrics mAP@0.5</a:t>
            </a:r>
            <a:r>
              <a:rPr lang="en-US"/>
              <a:t>: Mean Average Precision at 0.5 </a:t>
            </a:r>
            <a:r>
              <a:rPr lang="en-US" err="1"/>
              <a:t>IoU</a:t>
            </a:r>
            <a:r>
              <a:rPr lang="en-US"/>
              <a:t> increases from 0.6 to 0.8, highlighting strong overall detection performance across all rock classes. </a:t>
            </a:r>
            <a:endParaRPr lang="ar-EG"/>
          </a:p>
          <a:p>
            <a:endParaRPr lang="ar-EG" b="1"/>
          </a:p>
          <a:p>
            <a:r>
              <a:rPr lang="en-US" b="1"/>
              <a:t>Metrics mAP@0.95</a:t>
            </a:r>
            <a:r>
              <a:rPr lang="en-US"/>
              <a:t>: </a:t>
            </a:r>
            <a:r>
              <a:rPr lang="en-US" err="1"/>
              <a:t>mAP</a:t>
            </a:r>
            <a:r>
              <a:rPr lang="en-US"/>
              <a:t> at 0.95 </a:t>
            </a:r>
            <a:r>
              <a:rPr lang="en-US" err="1"/>
              <a:t>IoU</a:t>
            </a:r>
            <a:r>
              <a:rPr lang="en-US"/>
              <a:t> rises from 0.1 to 0.7, indicating good precision even at higher overlap thresholds, though further improvement is needed.</a:t>
            </a:r>
          </a:p>
        </p:txBody>
      </p:sp>
      <p:sp>
        <p:nvSpPr>
          <p:cNvPr id="4" name="Slide Number Placeholder 3"/>
          <p:cNvSpPr>
            <a:spLocks noGrp="1"/>
          </p:cNvSpPr>
          <p:nvPr>
            <p:ph type="sldNum" sz="quarter" idx="5"/>
          </p:nvPr>
        </p:nvSpPr>
        <p:spPr/>
        <p:txBody>
          <a:bodyPr/>
          <a:lstStyle/>
          <a:p>
            <a:fld id="{A00FF874-1C41-41C0-A484-B5C50AFB4043}" type="slidenum">
              <a:rPr lang="en-US" smtClean="0"/>
              <a:t>64</a:t>
            </a:fld>
            <a:endParaRPr lang="en-US"/>
          </a:p>
        </p:txBody>
      </p:sp>
    </p:spTree>
    <p:extLst>
      <p:ext uri="{BB962C8B-B14F-4D97-AF65-F5344CB8AC3E}">
        <p14:creationId xmlns:p14="http://schemas.microsoft.com/office/powerpoint/2010/main" val="1468809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0FF874-1C41-41C0-A484-B5C50AFB4043}" type="slidenum">
              <a:rPr lang="en-US" smtClean="0"/>
              <a:t>24</a:t>
            </a:fld>
            <a:endParaRPr lang="en-US"/>
          </a:p>
        </p:txBody>
      </p:sp>
    </p:spTree>
    <p:extLst>
      <p:ext uri="{BB962C8B-B14F-4D97-AF65-F5344CB8AC3E}">
        <p14:creationId xmlns:p14="http://schemas.microsoft.com/office/powerpoint/2010/main" val="252511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23FFD-17B9-BBD5-3D9D-5B6CD6EB2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347FF6-3223-6429-15A2-03F60A2F74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59A984-1D83-2F59-DC72-04C63E00376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6DD309-432B-4BD0-6352-14BA4782A8D9}"/>
              </a:ext>
            </a:extLst>
          </p:cNvPr>
          <p:cNvSpPr>
            <a:spLocks noGrp="1"/>
          </p:cNvSpPr>
          <p:nvPr>
            <p:ph type="sldNum" sz="quarter" idx="5"/>
          </p:nvPr>
        </p:nvSpPr>
        <p:spPr/>
        <p:txBody>
          <a:bodyPr/>
          <a:lstStyle/>
          <a:p>
            <a:fld id="{A00FF874-1C41-41C0-A484-B5C50AFB4043}" type="slidenum">
              <a:rPr lang="en-US" smtClean="0"/>
              <a:t>25</a:t>
            </a:fld>
            <a:endParaRPr lang="en-US"/>
          </a:p>
        </p:txBody>
      </p:sp>
    </p:spTree>
    <p:extLst>
      <p:ext uri="{BB962C8B-B14F-4D97-AF65-F5344CB8AC3E}">
        <p14:creationId xmlns:p14="http://schemas.microsoft.com/office/powerpoint/2010/main" val="75343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45589-4ECC-3316-A3AC-9A61CD687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D1D4D-4E10-1879-EE33-E6F70673DF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5DFDA4-6EE1-4C2B-0F2E-8B9BD0D1C2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45EB80-6B2B-7921-9A82-A09143ED7FB9}"/>
              </a:ext>
            </a:extLst>
          </p:cNvPr>
          <p:cNvSpPr>
            <a:spLocks noGrp="1"/>
          </p:cNvSpPr>
          <p:nvPr>
            <p:ph type="sldNum" sz="quarter" idx="5"/>
          </p:nvPr>
        </p:nvSpPr>
        <p:spPr/>
        <p:txBody>
          <a:bodyPr/>
          <a:lstStyle/>
          <a:p>
            <a:fld id="{A00FF874-1C41-41C0-A484-B5C50AFB4043}" type="slidenum">
              <a:rPr lang="en-US" smtClean="0"/>
              <a:t>26</a:t>
            </a:fld>
            <a:endParaRPr lang="en-US"/>
          </a:p>
        </p:txBody>
      </p:sp>
    </p:spTree>
    <p:extLst>
      <p:ext uri="{BB962C8B-B14F-4D97-AF65-F5344CB8AC3E}">
        <p14:creationId xmlns:p14="http://schemas.microsoft.com/office/powerpoint/2010/main" val="3725681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0FF874-1C41-41C0-A484-B5C50AFB4043}" type="slidenum">
              <a:rPr lang="en-US" smtClean="0"/>
              <a:t>45</a:t>
            </a:fld>
            <a:endParaRPr lang="en-US"/>
          </a:p>
        </p:txBody>
      </p:sp>
    </p:spTree>
    <p:extLst>
      <p:ext uri="{BB962C8B-B14F-4D97-AF65-F5344CB8AC3E}">
        <p14:creationId xmlns:p14="http://schemas.microsoft.com/office/powerpoint/2010/main" val="1122218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BCFB2-F62B-4750-BB4A-07C7A4C64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37C4F7-A3D4-243E-85FB-805C94F2A0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C571E-3E37-4D77-7140-1E8C056146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3B01E4-3486-81A2-A570-242741CDB78F}"/>
              </a:ext>
            </a:extLst>
          </p:cNvPr>
          <p:cNvSpPr>
            <a:spLocks noGrp="1"/>
          </p:cNvSpPr>
          <p:nvPr>
            <p:ph type="sldNum" sz="quarter" idx="5"/>
          </p:nvPr>
        </p:nvSpPr>
        <p:spPr/>
        <p:txBody>
          <a:bodyPr/>
          <a:lstStyle/>
          <a:p>
            <a:fld id="{A00FF874-1C41-41C0-A484-B5C50AFB4043}" type="slidenum">
              <a:rPr lang="en-US" smtClean="0"/>
              <a:t>46</a:t>
            </a:fld>
            <a:endParaRPr lang="en-US"/>
          </a:p>
        </p:txBody>
      </p:sp>
    </p:spTree>
    <p:extLst>
      <p:ext uri="{BB962C8B-B14F-4D97-AF65-F5344CB8AC3E}">
        <p14:creationId xmlns:p14="http://schemas.microsoft.com/office/powerpoint/2010/main" val="2432647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0FF874-1C41-41C0-A484-B5C50AFB4043}" type="slidenum">
              <a:rPr lang="en-US" smtClean="0"/>
              <a:t>57</a:t>
            </a:fld>
            <a:endParaRPr lang="en-US"/>
          </a:p>
        </p:txBody>
      </p:sp>
    </p:spTree>
    <p:extLst>
      <p:ext uri="{BB962C8B-B14F-4D97-AF65-F5344CB8AC3E}">
        <p14:creationId xmlns:p14="http://schemas.microsoft.com/office/powerpoint/2010/main" val="2805284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Precision-Recall Curve evaluates our YOLOv11m model’s performance across four mineral classes. </a:t>
            </a:r>
            <a:br>
              <a:rPr lang="en-US"/>
            </a:br>
            <a:r>
              <a:rPr lang="en-US"/>
              <a:t>Fluorite achieves the highest average precision at 92.3%, while Pyrite lags slightly at 76.6%. The overall model performs robustly with a mean Average Precision (</a:t>
            </a:r>
            <a:r>
              <a:rPr lang="en-US" err="1"/>
              <a:t>mAP</a:t>
            </a:r>
            <a:r>
              <a:rPr lang="en-US"/>
              <a:t>) of 83.1% at an </a:t>
            </a:r>
            <a:r>
              <a:rPr lang="en-US" err="1"/>
              <a:t>IoU</a:t>
            </a:r>
            <a:r>
              <a:rPr lang="en-US"/>
              <a:t> of 0.5, indicating high-quality detection and localization of minerals.</a:t>
            </a:r>
          </a:p>
        </p:txBody>
      </p:sp>
      <p:sp>
        <p:nvSpPr>
          <p:cNvPr id="4" name="Slide Number Placeholder 3"/>
          <p:cNvSpPr>
            <a:spLocks noGrp="1"/>
          </p:cNvSpPr>
          <p:nvPr>
            <p:ph type="sldNum" sz="quarter" idx="5"/>
          </p:nvPr>
        </p:nvSpPr>
        <p:spPr/>
        <p:txBody>
          <a:bodyPr/>
          <a:lstStyle/>
          <a:p>
            <a:fld id="{A00FF874-1C41-41C0-A484-B5C50AFB4043}" type="slidenum">
              <a:rPr lang="en-US" smtClean="0"/>
              <a:t>62</a:t>
            </a:fld>
            <a:endParaRPr lang="en-US"/>
          </a:p>
        </p:txBody>
      </p:sp>
    </p:spTree>
    <p:extLst>
      <p:ext uri="{BB962C8B-B14F-4D97-AF65-F5344CB8AC3E}">
        <p14:creationId xmlns:p14="http://schemas.microsoft.com/office/powerpoint/2010/main" val="216132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0FF874-1C41-41C0-A484-B5C50AFB4043}" type="slidenum">
              <a:rPr lang="en-US" smtClean="0"/>
              <a:t>63</a:t>
            </a:fld>
            <a:endParaRPr lang="en-US"/>
          </a:p>
        </p:txBody>
      </p:sp>
    </p:spTree>
    <p:extLst>
      <p:ext uri="{BB962C8B-B14F-4D97-AF65-F5344CB8AC3E}">
        <p14:creationId xmlns:p14="http://schemas.microsoft.com/office/powerpoint/2010/main" val="458403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DBBB-3648-39D2-2DE9-6C44AB395D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F10751-A1EF-A7A4-B2D3-2D46167B37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9BEBDB-C9AF-E6EE-A37F-A7646C8949E9}"/>
              </a:ext>
            </a:extLst>
          </p:cNvPr>
          <p:cNvSpPr>
            <a:spLocks noGrp="1"/>
          </p:cNvSpPr>
          <p:nvPr>
            <p:ph type="dt" sz="half" idx="10"/>
          </p:nvPr>
        </p:nvSpPr>
        <p:spPr/>
        <p:txBody>
          <a:bodyPr/>
          <a:lstStyle/>
          <a:p>
            <a:fld id="{71679583-DF5F-4FA6-9D70-F3E01B4D6DD7}" type="datetimeFigureOut">
              <a:rPr lang="en-US" smtClean="0"/>
              <a:t>6/11/2025</a:t>
            </a:fld>
            <a:endParaRPr lang="en-US"/>
          </a:p>
        </p:txBody>
      </p:sp>
      <p:sp>
        <p:nvSpPr>
          <p:cNvPr id="5" name="Footer Placeholder 4">
            <a:extLst>
              <a:ext uri="{FF2B5EF4-FFF2-40B4-BE49-F238E27FC236}">
                <a16:creationId xmlns:a16="http://schemas.microsoft.com/office/drawing/2014/main" id="{7B3681A9-4527-76CD-4B4A-BD2AE06D4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E141F-3BF3-F376-0135-8B26E61E82FB}"/>
              </a:ext>
            </a:extLst>
          </p:cNvPr>
          <p:cNvSpPr>
            <a:spLocks noGrp="1"/>
          </p:cNvSpPr>
          <p:nvPr>
            <p:ph type="sldNum" sz="quarter" idx="12"/>
          </p:nvPr>
        </p:nvSpPr>
        <p:spPr/>
        <p:txBody>
          <a:bodyPr/>
          <a:lstStyle/>
          <a:p>
            <a:fld id="{EA85CEBA-1370-4A53-B9F2-E6B3B0657E62}" type="slidenum">
              <a:rPr lang="en-US" smtClean="0"/>
              <a:t>‹#›</a:t>
            </a:fld>
            <a:endParaRPr lang="en-US"/>
          </a:p>
        </p:txBody>
      </p:sp>
    </p:spTree>
    <p:extLst>
      <p:ext uri="{BB962C8B-B14F-4D97-AF65-F5344CB8AC3E}">
        <p14:creationId xmlns:p14="http://schemas.microsoft.com/office/powerpoint/2010/main" val="289500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7E2F-FBCB-299B-30D5-E1D7AA702E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E452B5-60A6-4DCE-1BE3-AA51E03512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2C217-97B3-9C10-A281-A1FB04631C17}"/>
              </a:ext>
            </a:extLst>
          </p:cNvPr>
          <p:cNvSpPr>
            <a:spLocks noGrp="1"/>
          </p:cNvSpPr>
          <p:nvPr>
            <p:ph type="dt" sz="half" idx="10"/>
          </p:nvPr>
        </p:nvSpPr>
        <p:spPr/>
        <p:txBody>
          <a:bodyPr/>
          <a:lstStyle/>
          <a:p>
            <a:fld id="{71679583-DF5F-4FA6-9D70-F3E01B4D6DD7}" type="datetimeFigureOut">
              <a:rPr lang="en-US" smtClean="0"/>
              <a:t>6/11/2025</a:t>
            </a:fld>
            <a:endParaRPr lang="en-US"/>
          </a:p>
        </p:txBody>
      </p:sp>
      <p:sp>
        <p:nvSpPr>
          <p:cNvPr id="5" name="Footer Placeholder 4">
            <a:extLst>
              <a:ext uri="{FF2B5EF4-FFF2-40B4-BE49-F238E27FC236}">
                <a16:creationId xmlns:a16="http://schemas.microsoft.com/office/drawing/2014/main" id="{9A0EB681-3100-F3D0-1D85-2DE98B13A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302D4-0858-B89F-557E-6C567A888D2C}"/>
              </a:ext>
            </a:extLst>
          </p:cNvPr>
          <p:cNvSpPr>
            <a:spLocks noGrp="1"/>
          </p:cNvSpPr>
          <p:nvPr>
            <p:ph type="sldNum" sz="quarter" idx="12"/>
          </p:nvPr>
        </p:nvSpPr>
        <p:spPr/>
        <p:txBody>
          <a:bodyPr/>
          <a:lstStyle/>
          <a:p>
            <a:fld id="{EA85CEBA-1370-4A53-B9F2-E6B3B0657E62}" type="slidenum">
              <a:rPr lang="en-US" smtClean="0"/>
              <a:t>‹#›</a:t>
            </a:fld>
            <a:endParaRPr lang="en-US"/>
          </a:p>
        </p:txBody>
      </p:sp>
    </p:spTree>
    <p:extLst>
      <p:ext uri="{BB962C8B-B14F-4D97-AF65-F5344CB8AC3E}">
        <p14:creationId xmlns:p14="http://schemas.microsoft.com/office/powerpoint/2010/main" val="3797884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F9C7AB-9453-8FA7-335C-3966A5962B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BC8F1C-DFBE-039B-66C5-39D99E3F8A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99E2CE-68A6-FE00-0155-0D2BA7D89361}"/>
              </a:ext>
            </a:extLst>
          </p:cNvPr>
          <p:cNvSpPr>
            <a:spLocks noGrp="1"/>
          </p:cNvSpPr>
          <p:nvPr>
            <p:ph type="dt" sz="half" idx="10"/>
          </p:nvPr>
        </p:nvSpPr>
        <p:spPr/>
        <p:txBody>
          <a:bodyPr/>
          <a:lstStyle/>
          <a:p>
            <a:fld id="{71679583-DF5F-4FA6-9D70-F3E01B4D6DD7}" type="datetimeFigureOut">
              <a:rPr lang="en-US" smtClean="0"/>
              <a:t>6/11/2025</a:t>
            </a:fld>
            <a:endParaRPr lang="en-US"/>
          </a:p>
        </p:txBody>
      </p:sp>
      <p:sp>
        <p:nvSpPr>
          <p:cNvPr id="5" name="Footer Placeholder 4">
            <a:extLst>
              <a:ext uri="{FF2B5EF4-FFF2-40B4-BE49-F238E27FC236}">
                <a16:creationId xmlns:a16="http://schemas.microsoft.com/office/drawing/2014/main" id="{CA1F38F5-C29F-B2C6-0734-4934C25D1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9DF5E-4FA4-6708-30FF-55D9ECCD96FC}"/>
              </a:ext>
            </a:extLst>
          </p:cNvPr>
          <p:cNvSpPr>
            <a:spLocks noGrp="1"/>
          </p:cNvSpPr>
          <p:nvPr>
            <p:ph type="sldNum" sz="quarter" idx="12"/>
          </p:nvPr>
        </p:nvSpPr>
        <p:spPr/>
        <p:txBody>
          <a:bodyPr/>
          <a:lstStyle/>
          <a:p>
            <a:fld id="{EA85CEBA-1370-4A53-B9F2-E6B3B0657E62}" type="slidenum">
              <a:rPr lang="en-US" smtClean="0"/>
              <a:t>‹#›</a:t>
            </a:fld>
            <a:endParaRPr lang="en-US"/>
          </a:p>
        </p:txBody>
      </p:sp>
    </p:spTree>
    <p:extLst>
      <p:ext uri="{BB962C8B-B14F-4D97-AF65-F5344CB8AC3E}">
        <p14:creationId xmlns:p14="http://schemas.microsoft.com/office/powerpoint/2010/main" val="1608828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9C04-0B9E-C195-DDEA-E26F84048C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88A197-7110-1366-2DED-54F81EBC5D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4477CC-2C3D-9B67-FC1D-811F54440515}"/>
              </a:ext>
            </a:extLst>
          </p:cNvPr>
          <p:cNvSpPr>
            <a:spLocks noGrp="1"/>
          </p:cNvSpPr>
          <p:nvPr>
            <p:ph type="dt" sz="half" idx="10"/>
          </p:nvPr>
        </p:nvSpPr>
        <p:spPr/>
        <p:txBody>
          <a:bodyPr/>
          <a:lstStyle/>
          <a:p>
            <a:fld id="{246CE475-8616-4D78-AD0F-B014785DA82C}" type="datetimeFigureOut">
              <a:rPr lang="en-US" smtClean="0"/>
              <a:t>6/11/2025</a:t>
            </a:fld>
            <a:endParaRPr lang="en-US"/>
          </a:p>
        </p:txBody>
      </p:sp>
      <p:sp>
        <p:nvSpPr>
          <p:cNvPr id="5" name="Footer Placeholder 4">
            <a:extLst>
              <a:ext uri="{FF2B5EF4-FFF2-40B4-BE49-F238E27FC236}">
                <a16:creationId xmlns:a16="http://schemas.microsoft.com/office/drawing/2014/main" id="{1A8E5350-C91E-4F89-7741-7962F79934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666CA6-A274-1AEF-356A-4E9FF289F15F}"/>
              </a:ext>
            </a:extLst>
          </p:cNvPr>
          <p:cNvSpPr>
            <a:spLocks noGrp="1"/>
          </p:cNvSpPr>
          <p:nvPr>
            <p:ph type="sldNum" sz="quarter" idx="12"/>
          </p:nvPr>
        </p:nvSpPr>
        <p:spPr/>
        <p:txBody>
          <a:bodyPr/>
          <a:lstStyle/>
          <a:p>
            <a:fld id="{3600AEF7-67BC-4BC5-B1C9-A147023A5418}" type="slidenum">
              <a:rPr lang="en-US" smtClean="0"/>
              <a:t>‹#›</a:t>
            </a:fld>
            <a:endParaRPr lang="en-US"/>
          </a:p>
        </p:txBody>
      </p:sp>
    </p:spTree>
    <p:extLst>
      <p:ext uri="{BB962C8B-B14F-4D97-AF65-F5344CB8AC3E}">
        <p14:creationId xmlns:p14="http://schemas.microsoft.com/office/powerpoint/2010/main" val="4038507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E2E3-43D7-2050-D6BB-535A5A0067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DF889D-BC24-9C52-01FB-14F576B2AC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FA2E8-867B-85F7-B540-D72272D13895}"/>
              </a:ext>
            </a:extLst>
          </p:cNvPr>
          <p:cNvSpPr>
            <a:spLocks noGrp="1"/>
          </p:cNvSpPr>
          <p:nvPr>
            <p:ph type="dt" sz="half" idx="10"/>
          </p:nvPr>
        </p:nvSpPr>
        <p:spPr/>
        <p:txBody>
          <a:bodyPr/>
          <a:lstStyle/>
          <a:p>
            <a:fld id="{246CE475-8616-4D78-AD0F-B014785DA82C}" type="datetimeFigureOut">
              <a:rPr lang="en-US" smtClean="0"/>
              <a:t>6/11/2025</a:t>
            </a:fld>
            <a:endParaRPr lang="en-US"/>
          </a:p>
        </p:txBody>
      </p:sp>
      <p:sp>
        <p:nvSpPr>
          <p:cNvPr id="5" name="Footer Placeholder 4">
            <a:extLst>
              <a:ext uri="{FF2B5EF4-FFF2-40B4-BE49-F238E27FC236}">
                <a16:creationId xmlns:a16="http://schemas.microsoft.com/office/drawing/2014/main" id="{5A516A43-EFB4-3833-FC18-3E1CF626A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DE744-3B51-DD75-A5DD-B30E10D721FE}"/>
              </a:ext>
            </a:extLst>
          </p:cNvPr>
          <p:cNvSpPr>
            <a:spLocks noGrp="1"/>
          </p:cNvSpPr>
          <p:nvPr>
            <p:ph type="sldNum" sz="quarter" idx="12"/>
          </p:nvPr>
        </p:nvSpPr>
        <p:spPr/>
        <p:txBody>
          <a:bodyPr/>
          <a:lstStyle/>
          <a:p>
            <a:fld id="{3600AEF7-67BC-4BC5-B1C9-A147023A5418}" type="slidenum">
              <a:rPr lang="en-US" smtClean="0"/>
              <a:t>‹#›</a:t>
            </a:fld>
            <a:endParaRPr lang="en-US"/>
          </a:p>
        </p:txBody>
      </p:sp>
    </p:spTree>
    <p:extLst>
      <p:ext uri="{BB962C8B-B14F-4D97-AF65-F5344CB8AC3E}">
        <p14:creationId xmlns:p14="http://schemas.microsoft.com/office/powerpoint/2010/main" val="223103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214A7-9E4A-9986-4094-7609B4D806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52124F-6530-F5CE-2E13-D0C78FE0A4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5F31E9-252A-B40E-5128-23465A19E31F}"/>
              </a:ext>
            </a:extLst>
          </p:cNvPr>
          <p:cNvSpPr>
            <a:spLocks noGrp="1"/>
          </p:cNvSpPr>
          <p:nvPr>
            <p:ph type="dt" sz="half" idx="10"/>
          </p:nvPr>
        </p:nvSpPr>
        <p:spPr/>
        <p:txBody>
          <a:bodyPr/>
          <a:lstStyle/>
          <a:p>
            <a:fld id="{246CE475-8616-4D78-AD0F-B014785DA82C}" type="datetimeFigureOut">
              <a:rPr lang="en-US" smtClean="0"/>
              <a:t>6/11/2025</a:t>
            </a:fld>
            <a:endParaRPr lang="en-US"/>
          </a:p>
        </p:txBody>
      </p:sp>
      <p:sp>
        <p:nvSpPr>
          <p:cNvPr id="5" name="Footer Placeholder 4">
            <a:extLst>
              <a:ext uri="{FF2B5EF4-FFF2-40B4-BE49-F238E27FC236}">
                <a16:creationId xmlns:a16="http://schemas.microsoft.com/office/drawing/2014/main" id="{0C5D68AE-A5D3-1D26-C3FD-840DCE3D8C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846FF-151B-D826-7083-40D37D443F7C}"/>
              </a:ext>
            </a:extLst>
          </p:cNvPr>
          <p:cNvSpPr>
            <a:spLocks noGrp="1"/>
          </p:cNvSpPr>
          <p:nvPr>
            <p:ph type="sldNum" sz="quarter" idx="12"/>
          </p:nvPr>
        </p:nvSpPr>
        <p:spPr/>
        <p:txBody>
          <a:bodyPr/>
          <a:lstStyle/>
          <a:p>
            <a:fld id="{3600AEF7-67BC-4BC5-B1C9-A147023A5418}" type="slidenum">
              <a:rPr lang="en-US" smtClean="0"/>
              <a:t>‹#›</a:t>
            </a:fld>
            <a:endParaRPr lang="en-US"/>
          </a:p>
        </p:txBody>
      </p:sp>
    </p:spTree>
    <p:extLst>
      <p:ext uri="{BB962C8B-B14F-4D97-AF65-F5344CB8AC3E}">
        <p14:creationId xmlns:p14="http://schemas.microsoft.com/office/powerpoint/2010/main" val="2786263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1973-433B-BD07-AFC1-ECA338B6B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1243BD-29D0-D32A-67E2-9453FAF0F6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0AA70E-9A5A-A97D-6F9D-D3C8952B95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20BDCB-13CF-DC82-408D-3036B723195F}"/>
              </a:ext>
            </a:extLst>
          </p:cNvPr>
          <p:cNvSpPr>
            <a:spLocks noGrp="1"/>
          </p:cNvSpPr>
          <p:nvPr>
            <p:ph type="dt" sz="half" idx="10"/>
          </p:nvPr>
        </p:nvSpPr>
        <p:spPr/>
        <p:txBody>
          <a:bodyPr/>
          <a:lstStyle/>
          <a:p>
            <a:fld id="{246CE475-8616-4D78-AD0F-B014785DA82C}" type="datetimeFigureOut">
              <a:rPr lang="en-US" smtClean="0"/>
              <a:t>6/11/2025</a:t>
            </a:fld>
            <a:endParaRPr lang="en-US"/>
          </a:p>
        </p:txBody>
      </p:sp>
      <p:sp>
        <p:nvSpPr>
          <p:cNvPr id="6" name="Footer Placeholder 5">
            <a:extLst>
              <a:ext uri="{FF2B5EF4-FFF2-40B4-BE49-F238E27FC236}">
                <a16:creationId xmlns:a16="http://schemas.microsoft.com/office/drawing/2014/main" id="{84CAD9BC-BB63-F030-9D77-927DE4971C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80D3F2-0FF0-9005-DC21-8D0DBD4C5BBA}"/>
              </a:ext>
            </a:extLst>
          </p:cNvPr>
          <p:cNvSpPr>
            <a:spLocks noGrp="1"/>
          </p:cNvSpPr>
          <p:nvPr>
            <p:ph type="sldNum" sz="quarter" idx="12"/>
          </p:nvPr>
        </p:nvSpPr>
        <p:spPr/>
        <p:txBody>
          <a:bodyPr/>
          <a:lstStyle/>
          <a:p>
            <a:fld id="{3600AEF7-67BC-4BC5-B1C9-A147023A5418}" type="slidenum">
              <a:rPr lang="en-US" smtClean="0"/>
              <a:t>‹#›</a:t>
            </a:fld>
            <a:endParaRPr lang="en-US"/>
          </a:p>
        </p:txBody>
      </p:sp>
    </p:spTree>
    <p:extLst>
      <p:ext uri="{BB962C8B-B14F-4D97-AF65-F5344CB8AC3E}">
        <p14:creationId xmlns:p14="http://schemas.microsoft.com/office/powerpoint/2010/main" val="943554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B347-8011-63B7-3865-DF0783F69E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41B981-8FA0-EBD9-2D57-FDA4B5D93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5F0124-B3DC-90AC-2F3D-BD9A7EA584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90D564-6D80-76C1-C0AF-E2E6698F25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5D4C01-3ED2-7DE1-55F9-A3AE2F9306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01D7EA-DF7F-9BE9-99B5-095E0AEE9D4E}"/>
              </a:ext>
            </a:extLst>
          </p:cNvPr>
          <p:cNvSpPr>
            <a:spLocks noGrp="1"/>
          </p:cNvSpPr>
          <p:nvPr>
            <p:ph type="dt" sz="half" idx="10"/>
          </p:nvPr>
        </p:nvSpPr>
        <p:spPr/>
        <p:txBody>
          <a:bodyPr/>
          <a:lstStyle/>
          <a:p>
            <a:fld id="{246CE475-8616-4D78-AD0F-B014785DA82C}" type="datetimeFigureOut">
              <a:rPr lang="en-US" smtClean="0"/>
              <a:t>6/11/2025</a:t>
            </a:fld>
            <a:endParaRPr lang="en-US"/>
          </a:p>
        </p:txBody>
      </p:sp>
      <p:sp>
        <p:nvSpPr>
          <p:cNvPr id="8" name="Footer Placeholder 7">
            <a:extLst>
              <a:ext uri="{FF2B5EF4-FFF2-40B4-BE49-F238E27FC236}">
                <a16:creationId xmlns:a16="http://schemas.microsoft.com/office/drawing/2014/main" id="{0F1FF9FC-14BD-FCE7-7379-688AE12EA8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5A50EC-FF42-03B5-84FA-E17044A187DE}"/>
              </a:ext>
            </a:extLst>
          </p:cNvPr>
          <p:cNvSpPr>
            <a:spLocks noGrp="1"/>
          </p:cNvSpPr>
          <p:nvPr>
            <p:ph type="sldNum" sz="quarter" idx="12"/>
          </p:nvPr>
        </p:nvSpPr>
        <p:spPr/>
        <p:txBody>
          <a:bodyPr/>
          <a:lstStyle/>
          <a:p>
            <a:fld id="{3600AEF7-67BC-4BC5-B1C9-A147023A5418}" type="slidenum">
              <a:rPr lang="en-US" smtClean="0"/>
              <a:t>‹#›</a:t>
            </a:fld>
            <a:endParaRPr lang="en-US"/>
          </a:p>
        </p:txBody>
      </p:sp>
    </p:spTree>
    <p:extLst>
      <p:ext uri="{BB962C8B-B14F-4D97-AF65-F5344CB8AC3E}">
        <p14:creationId xmlns:p14="http://schemas.microsoft.com/office/powerpoint/2010/main" val="390581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1F1F3-0840-CECA-1A6F-E65CFA67C3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A697DF-8807-D082-6219-AB554151127C}"/>
              </a:ext>
            </a:extLst>
          </p:cNvPr>
          <p:cNvSpPr>
            <a:spLocks noGrp="1"/>
          </p:cNvSpPr>
          <p:nvPr>
            <p:ph type="dt" sz="half" idx="10"/>
          </p:nvPr>
        </p:nvSpPr>
        <p:spPr/>
        <p:txBody>
          <a:bodyPr/>
          <a:lstStyle/>
          <a:p>
            <a:fld id="{246CE475-8616-4D78-AD0F-B014785DA82C}" type="datetimeFigureOut">
              <a:rPr lang="en-US" smtClean="0"/>
              <a:t>6/11/2025</a:t>
            </a:fld>
            <a:endParaRPr lang="en-US"/>
          </a:p>
        </p:txBody>
      </p:sp>
      <p:sp>
        <p:nvSpPr>
          <p:cNvPr id="4" name="Footer Placeholder 3">
            <a:extLst>
              <a:ext uri="{FF2B5EF4-FFF2-40B4-BE49-F238E27FC236}">
                <a16:creationId xmlns:a16="http://schemas.microsoft.com/office/drawing/2014/main" id="{D2C9F0AE-609A-A87D-8A5C-F44479811C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4244D2-80E4-3CCC-9B10-58E718D72636}"/>
              </a:ext>
            </a:extLst>
          </p:cNvPr>
          <p:cNvSpPr>
            <a:spLocks noGrp="1"/>
          </p:cNvSpPr>
          <p:nvPr>
            <p:ph type="sldNum" sz="quarter" idx="12"/>
          </p:nvPr>
        </p:nvSpPr>
        <p:spPr/>
        <p:txBody>
          <a:bodyPr/>
          <a:lstStyle/>
          <a:p>
            <a:fld id="{3600AEF7-67BC-4BC5-B1C9-A147023A5418}" type="slidenum">
              <a:rPr lang="en-US" smtClean="0"/>
              <a:t>‹#›</a:t>
            </a:fld>
            <a:endParaRPr lang="en-US"/>
          </a:p>
        </p:txBody>
      </p:sp>
    </p:spTree>
    <p:extLst>
      <p:ext uri="{BB962C8B-B14F-4D97-AF65-F5344CB8AC3E}">
        <p14:creationId xmlns:p14="http://schemas.microsoft.com/office/powerpoint/2010/main" val="371532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B6A22-FA94-B84B-5EFA-33C358F0676A}"/>
              </a:ext>
            </a:extLst>
          </p:cNvPr>
          <p:cNvSpPr>
            <a:spLocks noGrp="1"/>
          </p:cNvSpPr>
          <p:nvPr>
            <p:ph type="dt" sz="half" idx="10"/>
          </p:nvPr>
        </p:nvSpPr>
        <p:spPr/>
        <p:txBody>
          <a:bodyPr/>
          <a:lstStyle/>
          <a:p>
            <a:fld id="{246CE475-8616-4D78-AD0F-B014785DA82C}" type="datetimeFigureOut">
              <a:rPr lang="en-US" smtClean="0"/>
              <a:t>6/11/2025</a:t>
            </a:fld>
            <a:endParaRPr lang="en-US"/>
          </a:p>
        </p:txBody>
      </p:sp>
      <p:sp>
        <p:nvSpPr>
          <p:cNvPr id="3" name="Footer Placeholder 2">
            <a:extLst>
              <a:ext uri="{FF2B5EF4-FFF2-40B4-BE49-F238E27FC236}">
                <a16:creationId xmlns:a16="http://schemas.microsoft.com/office/drawing/2014/main" id="{8DE0AA5E-1C5D-411C-6219-211F67EB4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E2A2C2-A48B-157C-BABC-B02FE3F2E4DD}"/>
              </a:ext>
            </a:extLst>
          </p:cNvPr>
          <p:cNvSpPr>
            <a:spLocks noGrp="1"/>
          </p:cNvSpPr>
          <p:nvPr>
            <p:ph type="sldNum" sz="quarter" idx="12"/>
          </p:nvPr>
        </p:nvSpPr>
        <p:spPr/>
        <p:txBody>
          <a:bodyPr/>
          <a:lstStyle/>
          <a:p>
            <a:fld id="{3600AEF7-67BC-4BC5-B1C9-A147023A5418}" type="slidenum">
              <a:rPr lang="en-US" smtClean="0"/>
              <a:t>‹#›</a:t>
            </a:fld>
            <a:endParaRPr lang="en-US"/>
          </a:p>
        </p:txBody>
      </p:sp>
    </p:spTree>
    <p:extLst>
      <p:ext uri="{BB962C8B-B14F-4D97-AF65-F5344CB8AC3E}">
        <p14:creationId xmlns:p14="http://schemas.microsoft.com/office/powerpoint/2010/main" val="4004952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95A1-7C64-B0C7-3E47-E78F91B0D5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95306D-6CD4-4D47-7C5D-2FC4E591F5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790DF4-0F05-194B-520E-B4436BB7F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48EEA-FE25-B0A3-CDA0-B31F1FDFA6F6}"/>
              </a:ext>
            </a:extLst>
          </p:cNvPr>
          <p:cNvSpPr>
            <a:spLocks noGrp="1"/>
          </p:cNvSpPr>
          <p:nvPr>
            <p:ph type="dt" sz="half" idx="10"/>
          </p:nvPr>
        </p:nvSpPr>
        <p:spPr/>
        <p:txBody>
          <a:bodyPr/>
          <a:lstStyle/>
          <a:p>
            <a:fld id="{246CE475-8616-4D78-AD0F-B014785DA82C}" type="datetimeFigureOut">
              <a:rPr lang="en-US" smtClean="0"/>
              <a:t>6/11/2025</a:t>
            </a:fld>
            <a:endParaRPr lang="en-US"/>
          </a:p>
        </p:txBody>
      </p:sp>
      <p:sp>
        <p:nvSpPr>
          <p:cNvPr id="6" name="Footer Placeholder 5">
            <a:extLst>
              <a:ext uri="{FF2B5EF4-FFF2-40B4-BE49-F238E27FC236}">
                <a16:creationId xmlns:a16="http://schemas.microsoft.com/office/drawing/2014/main" id="{144E74D7-1D69-76D8-AE93-348FC69D00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F6732D-6DD7-942C-7376-BAC0E460F030}"/>
              </a:ext>
            </a:extLst>
          </p:cNvPr>
          <p:cNvSpPr>
            <a:spLocks noGrp="1"/>
          </p:cNvSpPr>
          <p:nvPr>
            <p:ph type="sldNum" sz="quarter" idx="12"/>
          </p:nvPr>
        </p:nvSpPr>
        <p:spPr/>
        <p:txBody>
          <a:bodyPr/>
          <a:lstStyle/>
          <a:p>
            <a:fld id="{3600AEF7-67BC-4BC5-B1C9-A147023A5418}" type="slidenum">
              <a:rPr lang="en-US" smtClean="0"/>
              <a:t>‹#›</a:t>
            </a:fld>
            <a:endParaRPr lang="en-US"/>
          </a:p>
        </p:txBody>
      </p:sp>
    </p:spTree>
    <p:extLst>
      <p:ext uri="{BB962C8B-B14F-4D97-AF65-F5344CB8AC3E}">
        <p14:creationId xmlns:p14="http://schemas.microsoft.com/office/powerpoint/2010/main" val="3359944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AF8A-1BE1-4EB0-FAB0-02AB1D14AC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007204-9EF4-A7BC-385F-0C44E53ADA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C4700-7321-9796-A6B1-12E2886AA77B}"/>
              </a:ext>
            </a:extLst>
          </p:cNvPr>
          <p:cNvSpPr>
            <a:spLocks noGrp="1"/>
          </p:cNvSpPr>
          <p:nvPr>
            <p:ph type="dt" sz="half" idx="10"/>
          </p:nvPr>
        </p:nvSpPr>
        <p:spPr/>
        <p:txBody>
          <a:bodyPr/>
          <a:lstStyle/>
          <a:p>
            <a:fld id="{71679583-DF5F-4FA6-9D70-F3E01B4D6DD7}" type="datetimeFigureOut">
              <a:rPr lang="en-US" smtClean="0"/>
              <a:t>6/11/2025</a:t>
            </a:fld>
            <a:endParaRPr lang="en-US"/>
          </a:p>
        </p:txBody>
      </p:sp>
      <p:sp>
        <p:nvSpPr>
          <p:cNvPr id="5" name="Footer Placeholder 4">
            <a:extLst>
              <a:ext uri="{FF2B5EF4-FFF2-40B4-BE49-F238E27FC236}">
                <a16:creationId xmlns:a16="http://schemas.microsoft.com/office/drawing/2014/main" id="{E455A4C7-BA92-73C4-F9A4-55B6032DE6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782AD-DD5C-B441-FE12-81E8088EFEF5}"/>
              </a:ext>
            </a:extLst>
          </p:cNvPr>
          <p:cNvSpPr>
            <a:spLocks noGrp="1"/>
          </p:cNvSpPr>
          <p:nvPr>
            <p:ph type="sldNum" sz="quarter" idx="12"/>
          </p:nvPr>
        </p:nvSpPr>
        <p:spPr/>
        <p:txBody>
          <a:bodyPr/>
          <a:lstStyle/>
          <a:p>
            <a:fld id="{EA85CEBA-1370-4A53-B9F2-E6B3B0657E62}" type="slidenum">
              <a:rPr lang="en-US" smtClean="0"/>
              <a:t>‹#›</a:t>
            </a:fld>
            <a:endParaRPr lang="en-US"/>
          </a:p>
        </p:txBody>
      </p:sp>
    </p:spTree>
    <p:extLst>
      <p:ext uri="{BB962C8B-B14F-4D97-AF65-F5344CB8AC3E}">
        <p14:creationId xmlns:p14="http://schemas.microsoft.com/office/powerpoint/2010/main" val="24051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D242-F8C8-7EC6-6E53-469052906F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D3DE48-E024-C7F3-4BC3-6C8D003751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F6EB74-EF75-4329-5988-AC76D4C2D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D84A5D-5481-DAE3-FB15-9046E23ED4CD}"/>
              </a:ext>
            </a:extLst>
          </p:cNvPr>
          <p:cNvSpPr>
            <a:spLocks noGrp="1"/>
          </p:cNvSpPr>
          <p:nvPr>
            <p:ph type="dt" sz="half" idx="10"/>
          </p:nvPr>
        </p:nvSpPr>
        <p:spPr/>
        <p:txBody>
          <a:bodyPr/>
          <a:lstStyle/>
          <a:p>
            <a:fld id="{246CE475-8616-4D78-AD0F-B014785DA82C}" type="datetimeFigureOut">
              <a:rPr lang="en-US" smtClean="0"/>
              <a:t>6/11/2025</a:t>
            </a:fld>
            <a:endParaRPr lang="en-US"/>
          </a:p>
        </p:txBody>
      </p:sp>
      <p:sp>
        <p:nvSpPr>
          <p:cNvPr id="6" name="Footer Placeholder 5">
            <a:extLst>
              <a:ext uri="{FF2B5EF4-FFF2-40B4-BE49-F238E27FC236}">
                <a16:creationId xmlns:a16="http://schemas.microsoft.com/office/drawing/2014/main" id="{950C6A2A-2405-62BC-808D-95561D3C5C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3C8179-EF56-8F25-093F-1ED6C5BE7E4D}"/>
              </a:ext>
            </a:extLst>
          </p:cNvPr>
          <p:cNvSpPr>
            <a:spLocks noGrp="1"/>
          </p:cNvSpPr>
          <p:nvPr>
            <p:ph type="sldNum" sz="quarter" idx="12"/>
          </p:nvPr>
        </p:nvSpPr>
        <p:spPr/>
        <p:txBody>
          <a:bodyPr/>
          <a:lstStyle/>
          <a:p>
            <a:fld id="{3600AEF7-67BC-4BC5-B1C9-A147023A5418}" type="slidenum">
              <a:rPr lang="en-US" smtClean="0"/>
              <a:t>‹#›</a:t>
            </a:fld>
            <a:endParaRPr lang="en-US"/>
          </a:p>
        </p:txBody>
      </p:sp>
    </p:spTree>
    <p:extLst>
      <p:ext uri="{BB962C8B-B14F-4D97-AF65-F5344CB8AC3E}">
        <p14:creationId xmlns:p14="http://schemas.microsoft.com/office/powerpoint/2010/main" val="2719416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7F0C-FCAE-B730-265E-050F0F924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E355A2-F695-98AC-525B-BABCD880F2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5CEE52-7402-2CBA-877A-ECC035A6FF45}"/>
              </a:ext>
            </a:extLst>
          </p:cNvPr>
          <p:cNvSpPr>
            <a:spLocks noGrp="1"/>
          </p:cNvSpPr>
          <p:nvPr>
            <p:ph type="dt" sz="half" idx="10"/>
          </p:nvPr>
        </p:nvSpPr>
        <p:spPr/>
        <p:txBody>
          <a:bodyPr/>
          <a:lstStyle/>
          <a:p>
            <a:fld id="{246CE475-8616-4D78-AD0F-B014785DA82C}" type="datetimeFigureOut">
              <a:rPr lang="en-US" smtClean="0"/>
              <a:t>6/11/2025</a:t>
            </a:fld>
            <a:endParaRPr lang="en-US"/>
          </a:p>
        </p:txBody>
      </p:sp>
      <p:sp>
        <p:nvSpPr>
          <p:cNvPr id="5" name="Footer Placeholder 4">
            <a:extLst>
              <a:ext uri="{FF2B5EF4-FFF2-40B4-BE49-F238E27FC236}">
                <a16:creationId xmlns:a16="http://schemas.microsoft.com/office/drawing/2014/main" id="{EB613489-A2AA-D6DD-098C-C96808BD1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F3BE6-3E16-5AE4-4520-03B8A3BAE571}"/>
              </a:ext>
            </a:extLst>
          </p:cNvPr>
          <p:cNvSpPr>
            <a:spLocks noGrp="1"/>
          </p:cNvSpPr>
          <p:nvPr>
            <p:ph type="sldNum" sz="quarter" idx="12"/>
          </p:nvPr>
        </p:nvSpPr>
        <p:spPr/>
        <p:txBody>
          <a:bodyPr/>
          <a:lstStyle/>
          <a:p>
            <a:fld id="{3600AEF7-67BC-4BC5-B1C9-A147023A5418}" type="slidenum">
              <a:rPr lang="en-US" smtClean="0"/>
              <a:t>‹#›</a:t>
            </a:fld>
            <a:endParaRPr lang="en-US"/>
          </a:p>
        </p:txBody>
      </p:sp>
    </p:spTree>
    <p:extLst>
      <p:ext uri="{BB962C8B-B14F-4D97-AF65-F5344CB8AC3E}">
        <p14:creationId xmlns:p14="http://schemas.microsoft.com/office/powerpoint/2010/main" val="28087679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9CE400-CC9F-6BAF-3CA9-BA0A506C92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A36913-00D8-17D3-D142-8A2745463E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37483-29B9-C629-8A05-09F2FF0A6412}"/>
              </a:ext>
            </a:extLst>
          </p:cNvPr>
          <p:cNvSpPr>
            <a:spLocks noGrp="1"/>
          </p:cNvSpPr>
          <p:nvPr>
            <p:ph type="dt" sz="half" idx="10"/>
          </p:nvPr>
        </p:nvSpPr>
        <p:spPr/>
        <p:txBody>
          <a:bodyPr/>
          <a:lstStyle/>
          <a:p>
            <a:fld id="{246CE475-8616-4D78-AD0F-B014785DA82C}" type="datetimeFigureOut">
              <a:rPr lang="en-US" smtClean="0"/>
              <a:t>6/11/2025</a:t>
            </a:fld>
            <a:endParaRPr lang="en-US"/>
          </a:p>
        </p:txBody>
      </p:sp>
      <p:sp>
        <p:nvSpPr>
          <p:cNvPr id="5" name="Footer Placeholder 4">
            <a:extLst>
              <a:ext uri="{FF2B5EF4-FFF2-40B4-BE49-F238E27FC236}">
                <a16:creationId xmlns:a16="http://schemas.microsoft.com/office/drawing/2014/main" id="{58EE135D-E07A-0540-EC4B-F5FBE3A349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030FD-15E7-E62A-F060-F099E6B7ECCE}"/>
              </a:ext>
            </a:extLst>
          </p:cNvPr>
          <p:cNvSpPr>
            <a:spLocks noGrp="1"/>
          </p:cNvSpPr>
          <p:nvPr>
            <p:ph type="sldNum" sz="quarter" idx="12"/>
          </p:nvPr>
        </p:nvSpPr>
        <p:spPr/>
        <p:txBody>
          <a:bodyPr/>
          <a:lstStyle/>
          <a:p>
            <a:fld id="{3600AEF7-67BC-4BC5-B1C9-A147023A5418}" type="slidenum">
              <a:rPr lang="en-US" smtClean="0"/>
              <a:t>‹#›</a:t>
            </a:fld>
            <a:endParaRPr lang="en-US"/>
          </a:p>
        </p:txBody>
      </p:sp>
    </p:spTree>
    <p:extLst>
      <p:ext uri="{BB962C8B-B14F-4D97-AF65-F5344CB8AC3E}">
        <p14:creationId xmlns:p14="http://schemas.microsoft.com/office/powerpoint/2010/main" val="9364358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B3D5-E302-D603-D393-AA6B516314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32A64F-731F-CE92-053C-B6565521C6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B82EB1-6D4B-09CB-32FB-3DE1955FA0A2}"/>
              </a:ext>
            </a:extLst>
          </p:cNvPr>
          <p:cNvSpPr>
            <a:spLocks noGrp="1"/>
          </p:cNvSpPr>
          <p:nvPr>
            <p:ph type="dt" sz="half" idx="10"/>
          </p:nvPr>
        </p:nvSpPr>
        <p:spPr/>
        <p:txBody>
          <a:bodyPr/>
          <a:lstStyle/>
          <a:p>
            <a:fld id="{71679583-DF5F-4FA6-9D70-F3E01B4D6DD7}" type="datetimeFigureOut">
              <a:rPr lang="en-US" smtClean="0"/>
              <a:t>6/11/2025</a:t>
            </a:fld>
            <a:endParaRPr lang="en-US"/>
          </a:p>
        </p:txBody>
      </p:sp>
      <p:sp>
        <p:nvSpPr>
          <p:cNvPr id="5" name="Footer Placeholder 4">
            <a:extLst>
              <a:ext uri="{FF2B5EF4-FFF2-40B4-BE49-F238E27FC236}">
                <a16:creationId xmlns:a16="http://schemas.microsoft.com/office/drawing/2014/main" id="{ABA35B2A-63CF-022C-E5FE-3F0A3D7CB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25194-76AD-EBF5-D0D0-88E07B0F9418}"/>
              </a:ext>
            </a:extLst>
          </p:cNvPr>
          <p:cNvSpPr>
            <a:spLocks noGrp="1"/>
          </p:cNvSpPr>
          <p:nvPr>
            <p:ph type="sldNum" sz="quarter" idx="12"/>
          </p:nvPr>
        </p:nvSpPr>
        <p:spPr/>
        <p:txBody>
          <a:bodyPr/>
          <a:lstStyle/>
          <a:p>
            <a:fld id="{EA85CEBA-1370-4A53-B9F2-E6B3B0657E62}" type="slidenum">
              <a:rPr lang="en-US" smtClean="0"/>
              <a:t>‹#›</a:t>
            </a:fld>
            <a:endParaRPr lang="en-US"/>
          </a:p>
        </p:txBody>
      </p:sp>
    </p:spTree>
    <p:extLst>
      <p:ext uri="{BB962C8B-B14F-4D97-AF65-F5344CB8AC3E}">
        <p14:creationId xmlns:p14="http://schemas.microsoft.com/office/powerpoint/2010/main" val="230898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864A-D202-CA82-0D05-93E6EEAC7F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05C7-444D-4D1C-52E0-A0C61F589B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D037A2-54D7-B9ED-2571-305CFBBD89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64E57A-8CB5-6B90-43B2-2DA67398F39C}"/>
              </a:ext>
            </a:extLst>
          </p:cNvPr>
          <p:cNvSpPr>
            <a:spLocks noGrp="1"/>
          </p:cNvSpPr>
          <p:nvPr>
            <p:ph type="dt" sz="half" idx="10"/>
          </p:nvPr>
        </p:nvSpPr>
        <p:spPr/>
        <p:txBody>
          <a:bodyPr/>
          <a:lstStyle/>
          <a:p>
            <a:fld id="{71679583-DF5F-4FA6-9D70-F3E01B4D6DD7}" type="datetimeFigureOut">
              <a:rPr lang="en-US" smtClean="0"/>
              <a:t>6/11/2025</a:t>
            </a:fld>
            <a:endParaRPr lang="en-US"/>
          </a:p>
        </p:txBody>
      </p:sp>
      <p:sp>
        <p:nvSpPr>
          <p:cNvPr id="6" name="Footer Placeholder 5">
            <a:extLst>
              <a:ext uri="{FF2B5EF4-FFF2-40B4-BE49-F238E27FC236}">
                <a16:creationId xmlns:a16="http://schemas.microsoft.com/office/drawing/2014/main" id="{F5E8E9B5-603A-B5CF-AFB1-F764A3F3A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A5F30B-F79D-BA06-A5C4-6963F2115F80}"/>
              </a:ext>
            </a:extLst>
          </p:cNvPr>
          <p:cNvSpPr>
            <a:spLocks noGrp="1"/>
          </p:cNvSpPr>
          <p:nvPr>
            <p:ph type="sldNum" sz="quarter" idx="12"/>
          </p:nvPr>
        </p:nvSpPr>
        <p:spPr/>
        <p:txBody>
          <a:bodyPr/>
          <a:lstStyle/>
          <a:p>
            <a:fld id="{EA85CEBA-1370-4A53-B9F2-E6B3B0657E62}" type="slidenum">
              <a:rPr lang="en-US" smtClean="0"/>
              <a:t>‹#›</a:t>
            </a:fld>
            <a:endParaRPr lang="en-US"/>
          </a:p>
        </p:txBody>
      </p:sp>
    </p:spTree>
    <p:extLst>
      <p:ext uri="{BB962C8B-B14F-4D97-AF65-F5344CB8AC3E}">
        <p14:creationId xmlns:p14="http://schemas.microsoft.com/office/powerpoint/2010/main" val="296676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6F7DC-5D8E-0650-D84A-6011BDC9C2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160F10-5ED2-1CE4-F5D1-EAB433F76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7FEB89-37BA-AA83-9A31-E63EF4DAF1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DC031F-5272-DE59-44A7-BA4B8CC935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42E7BB-4B64-DE7D-ECD0-DABC7C1188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8F4E44-3D7C-756B-C59B-F338EFC6DBB8}"/>
              </a:ext>
            </a:extLst>
          </p:cNvPr>
          <p:cNvSpPr>
            <a:spLocks noGrp="1"/>
          </p:cNvSpPr>
          <p:nvPr>
            <p:ph type="dt" sz="half" idx="10"/>
          </p:nvPr>
        </p:nvSpPr>
        <p:spPr/>
        <p:txBody>
          <a:bodyPr/>
          <a:lstStyle/>
          <a:p>
            <a:fld id="{71679583-DF5F-4FA6-9D70-F3E01B4D6DD7}" type="datetimeFigureOut">
              <a:rPr lang="en-US" smtClean="0"/>
              <a:t>6/11/2025</a:t>
            </a:fld>
            <a:endParaRPr lang="en-US"/>
          </a:p>
        </p:txBody>
      </p:sp>
      <p:sp>
        <p:nvSpPr>
          <p:cNvPr id="8" name="Footer Placeholder 7">
            <a:extLst>
              <a:ext uri="{FF2B5EF4-FFF2-40B4-BE49-F238E27FC236}">
                <a16:creationId xmlns:a16="http://schemas.microsoft.com/office/drawing/2014/main" id="{8630F3D5-0BF0-656C-5AFC-4560DE8E09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93EB11-4F04-F76E-1420-42535FC915A3}"/>
              </a:ext>
            </a:extLst>
          </p:cNvPr>
          <p:cNvSpPr>
            <a:spLocks noGrp="1"/>
          </p:cNvSpPr>
          <p:nvPr>
            <p:ph type="sldNum" sz="quarter" idx="12"/>
          </p:nvPr>
        </p:nvSpPr>
        <p:spPr/>
        <p:txBody>
          <a:bodyPr/>
          <a:lstStyle/>
          <a:p>
            <a:fld id="{EA85CEBA-1370-4A53-B9F2-E6B3B0657E62}" type="slidenum">
              <a:rPr lang="en-US" smtClean="0"/>
              <a:t>‹#›</a:t>
            </a:fld>
            <a:endParaRPr lang="en-US"/>
          </a:p>
        </p:txBody>
      </p:sp>
    </p:spTree>
    <p:extLst>
      <p:ext uri="{BB962C8B-B14F-4D97-AF65-F5344CB8AC3E}">
        <p14:creationId xmlns:p14="http://schemas.microsoft.com/office/powerpoint/2010/main" val="223644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1D71-66E9-FE0B-F51F-3806FA4103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3E786E-9869-89CE-7DE7-EA591DB052A0}"/>
              </a:ext>
            </a:extLst>
          </p:cNvPr>
          <p:cNvSpPr>
            <a:spLocks noGrp="1"/>
          </p:cNvSpPr>
          <p:nvPr>
            <p:ph type="dt" sz="half" idx="10"/>
          </p:nvPr>
        </p:nvSpPr>
        <p:spPr/>
        <p:txBody>
          <a:bodyPr/>
          <a:lstStyle/>
          <a:p>
            <a:fld id="{71679583-DF5F-4FA6-9D70-F3E01B4D6DD7}" type="datetimeFigureOut">
              <a:rPr lang="en-US" smtClean="0"/>
              <a:t>6/11/2025</a:t>
            </a:fld>
            <a:endParaRPr lang="en-US"/>
          </a:p>
        </p:txBody>
      </p:sp>
      <p:sp>
        <p:nvSpPr>
          <p:cNvPr id="4" name="Footer Placeholder 3">
            <a:extLst>
              <a:ext uri="{FF2B5EF4-FFF2-40B4-BE49-F238E27FC236}">
                <a16:creationId xmlns:a16="http://schemas.microsoft.com/office/drawing/2014/main" id="{47DFA8D4-40FD-9FD7-4DFA-FE9B89F528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48EA17-7212-5E0D-35D1-E15E94418653}"/>
              </a:ext>
            </a:extLst>
          </p:cNvPr>
          <p:cNvSpPr>
            <a:spLocks noGrp="1"/>
          </p:cNvSpPr>
          <p:nvPr>
            <p:ph type="sldNum" sz="quarter" idx="12"/>
          </p:nvPr>
        </p:nvSpPr>
        <p:spPr/>
        <p:txBody>
          <a:bodyPr/>
          <a:lstStyle/>
          <a:p>
            <a:fld id="{EA85CEBA-1370-4A53-B9F2-E6B3B0657E62}" type="slidenum">
              <a:rPr lang="en-US" smtClean="0"/>
              <a:t>‹#›</a:t>
            </a:fld>
            <a:endParaRPr lang="en-US"/>
          </a:p>
        </p:txBody>
      </p:sp>
    </p:spTree>
    <p:extLst>
      <p:ext uri="{BB962C8B-B14F-4D97-AF65-F5344CB8AC3E}">
        <p14:creationId xmlns:p14="http://schemas.microsoft.com/office/powerpoint/2010/main" val="2710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3F99D-E0B6-0EB0-986D-8F722D522482}"/>
              </a:ext>
            </a:extLst>
          </p:cNvPr>
          <p:cNvSpPr>
            <a:spLocks noGrp="1"/>
          </p:cNvSpPr>
          <p:nvPr>
            <p:ph type="dt" sz="half" idx="10"/>
          </p:nvPr>
        </p:nvSpPr>
        <p:spPr/>
        <p:txBody>
          <a:bodyPr/>
          <a:lstStyle/>
          <a:p>
            <a:fld id="{71679583-DF5F-4FA6-9D70-F3E01B4D6DD7}" type="datetimeFigureOut">
              <a:rPr lang="en-US" smtClean="0"/>
              <a:t>6/11/2025</a:t>
            </a:fld>
            <a:endParaRPr lang="en-US"/>
          </a:p>
        </p:txBody>
      </p:sp>
      <p:sp>
        <p:nvSpPr>
          <p:cNvPr id="3" name="Footer Placeholder 2">
            <a:extLst>
              <a:ext uri="{FF2B5EF4-FFF2-40B4-BE49-F238E27FC236}">
                <a16:creationId xmlns:a16="http://schemas.microsoft.com/office/drawing/2014/main" id="{F36FC3B4-A848-8A6B-52EA-16E5CB691C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3A5C21-4342-894F-4F52-41841A9A4294}"/>
              </a:ext>
            </a:extLst>
          </p:cNvPr>
          <p:cNvSpPr>
            <a:spLocks noGrp="1"/>
          </p:cNvSpPr>
          <p:nvPr>
            <p:ph type="sldNum" sz="quarter" idx="12"/>
          </p:nvPr>
        </p:nvSpPr>
        <p:spPr/>
        <p:txBody>
          <a:bodyPr/>
          <a:lstStyle/>
          <a:p>
            <a:fld id="{EA85CEBA-1370-4A53-B9F2-E6B3B0657E62}" type="slidenum">
              <a:rPr lang="en-US" smtClean="0"/>
              <a:t>‹#›</a:t>
            </a:fld>
            <a:endParaRPr lang="en-US"/>
          </a:p>
        </p:txBody>
      </p:sp>
    </p:spTree>
    <p:extLst>
      <p:ext uri="{BB962C8B-B14F-4D97-AF65-F5344CB8AC3E}">
        <p14:creationId xmlns:p14="http://schemas.microsoft.com/office/powerpoint/2010/main" val="354855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952B4-3853-C3D0-BCA6-74874DB13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AFEA4C-675F-9D6B-4C7E-9DB8A203C2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BE4061-995E-9881-C61F-03D67B6BC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4CDDC5-0AE7-13F3-AAD1-B49DE4ABAD83}"/>
              </a:ext>
            </a:extLst>
          </p:cNvPr>
          <p:cNvSpPr>
            <a:spLocks noGrp="1"/>
          </p:cNvSpPr>
          <p:nvPr>
            <p:ph type="dt" sz="half" idx="10"/>
          </p:nvPr>
        </p:nvSpPr>
        <p:spPr/>
        <p:txBody>
          <a:bodyPr/>
          <a:lstStyle/>
          <a:p>
            <a:fld id="{71679583-DF5F-4FA6-9D70-F3E01B4D6DD7}" type="datetimeFigureOut">
              <a:rPr lang="en-US" smtClean="0"/>
              <a:t>6/11/2025</a:t>
            </a:fld>
            <a:endParaRPr lang="en-US"/>
          </a:p>
        </p:txBody>
      </p:sp>
      <p:sp>
        <p:nvSpPr>
          <p:cNvPr id="6" name="Footer Placeholder 5">
            <a:extLst>
              <a:ext uri="{FF2B5EF4-FFF2-40B4-BE49-F238E27FC236}">
                <a16:creationId xmlns:a16="http://schemas.microsoft.com/office/drawing/2014/main" id="{F5F5EBC2-0D2D-2884-637F-2E1AE8E295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24D69-6639-00CE-8BFB-64B87670CA75}"/>
              </a:ext>
            </a:extLst>
          </p:cNvPr>
          <p:cNvSpPr>
            <a:spLocks noGrp="1"/>
          </p:cNvSpPr>
          <p:nvPr>
            <p:ph type="sldNum" sz="quarter" idx="12"/>
          </p:nvPr>
        </p:nvSpPr>
        <p:spPr/>
        <p:txBody>
          <a:bodyPr/>
          <a:lstStyle/>
          <a:p>
            <a:fld id="{EA85CEBA-1370-4A53-B9F2-E6B3B0657E62}" type="slidenum">
              <a:rPr lang="en-US" smtClean="0"/>
              <a:t>‹#›</a:t>
            </a:fld>
            <a:endParaRPr lang="en-US"/>
          </a:p>
        </p:txBody>
      </p:sp>
    </p:spTree>
    <p:extLst>
      <p:ext uri="{BB962C8B-B14F-4D97-AF65-F5344CB8AC3E}">
        <p14:creationId xmlns:p14="http://schemas.microsoft.com/office/powerpoint/2010/main" val="793858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AB510-B9AD-213E-178C-538654B34B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29C557-E3F7-D26D-C469-44FA2487A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2ED581-15A4-9442-6763-19C2C2AF2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6E7B02-CE5C-EA98-C8D3-BE75A941AA61}"/>
              </a:ext>
            </a:extLst>
          </p:cNvPr>
          <p:cNvSpPr>
            <a:spLocks noGrp="1"/>
          </p:cNvSpPr>
          <p:nvPr>
            <p:ph type="dt" sz="half" idx="10"/>
          </p:nvPr>
        </p:nvSpPr>
        <p:spPr/>
        <p:txBody>
          <a:bodyPr/>
          <a:lstStyle/>
          <a:p>
            <a:fld id="{71679583-DF5F-4FA6-9D70-F3E01B4D6DD7}" type="datetimeFigureOut">
              <a:rPr lang="en-US" smtClean="0"/>
              <a:t>6/11/2025</a:t>
            </a:fld>
            <a:endParaRPr lang="en-US"/>
          </a:p>
        </p:txBody>
      </p:sp>
      <p:sp>
        <p:nvSpPr>
          <p:cNvPr id="6" name="Footer Placeholder 5">
            <a:extLst>
              <a:ext uri="{FF2B5EF4-FFF2-40B4-BE49-F238E27FC236}">
                <a16:creationId xmlns:a16="http://schemas.microsoft.com/office/drawing/2014/main" id="{94B61FE2-F2C1-17A7-368B-F3597801E4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78B1C-4584-F280-C1DD-EE7B314515B6}"/>
              </a:ext>
            </a:extLst>
          </p:cNvPr>
          <p:cNvSpPr>
            <a:spLocks noGrp="1"/>
          </p:cNvSpPr>
          <p:nvPr>
            <p:ph type="sldNum" sz="quarter" idx="12"/>
          </p:nvPr>
        </p:nvSpPr>
        <p:spPr/>
        <p:txBody>
          <a:bodyPr/>
          <a:lstStyle/>
          <a:p>
            <a:fld id="{EA85CEBA-1370-4A53-B9F2-E6B3B0657E62}" type="slidenum">
              <a:rPr lang="en-US" smtClean="0"/>
              <a:t>‹#›</a:t>
            </a:fld>
            <a:endParaRPr lang="en-US"/>
          </a:p>
        </p:txBody>
      </p:sp>
    </p:spTree>
    <p:extLst>
      <p:ext uri="{BB962C8B-B14F-4D97-AF65-F5344CB8AC3E}">
        <p14:creationId xmlns:p14="http://schemas.microsoft.com/office/powerpoint/2010/main" val="283654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65EAEF-64EB-1310-FFF5-97949C21D4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143A0D-B5D6-F131-6825-B112ECC45A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3E9C-442C-FFBC-B8FF-03D8C76FD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679583-DF5F-4FA6-9D70-F3E01B4D6DD7}" type="datetimeFigureOut">
              <a:rPr lang="en-US" smtClean="0"/>
              <a:t>6/11/2025</a:t>
            </a:fld>
            <a:endParaRPr lang="en-US"/>
          </a:p>
        </p:txBody>
      </p:sp>
      <p:sp>
        <p:nvSpPr>
          <p:cNvPr id="5" name="Footer Placeholder 4">
            <a:extLst>
              <a:ext uri="{FF2B5EF4-FFF2-40B4-BE49-F238E27FC236}">
                <a16:creationId xmlns:a16="http://schemas.microsoft.com/office/drawing/2014/main" id="{CCA6A084-A9DC-5A41-1324-EEF9584762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B58C8C-9F3D-86BA-C2D8-FE725947AD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A85CEBA-1370-4A53-B9F2-E6B3B0657E62}" type="slidenum">
              <a:rPr lang="en-US" smtClean="0"/>
              <a:t>‹#›</a:t>
            </a:fld>
            <a:endParaRPr lang="en-US"/>
          </a:p>
        </p:txBody>
      </p:sp>
    </p:spTree>
    <p:extLst>
      <p:ext uri="{BB962C8B-B14F-4D97-AF65-F5344CB8AC3E}">
        <p14:creationId xmlns:p14="http://schemas.microsoft.com/office/powerpoint/2010/main" val="21396908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DD6E5-DE4D-35FA-C88E-AA9D5093AC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6E9232-00CC-383D-D6E7-2589EF98C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450562-CFF2-A746-B44A-842B5DF41C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6CE475-8616-4D78-AD0F-B014785DA82C}" type="datetimeFigureOut">
              <a:rPr lang="en-US" smtClean="0"/>
              <a:t>6/11/2025</a:t>
            </a:fld>
            <a:endParaRPr lang="en-US"/>
          </a:p>
        </p:txBody>
      </p:sp>
      <p:sp>
        <p:nvSpPr>
          <p:cNvPr id="5" name="Footer Placeholder 4">
            <a:extLst>
              <a:ext uri="{FF2B5EF4-FFF2-40B4-BE49-F238E27FC236}">
                <a16:creationId xmlns:a16="http://schemas.microsoft.com/office/drawing/2014/main" id="{69971992-497C-2F34-4EDE-712025B9C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BD2BC95-6C63-6659-ADBB-2095D340C1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00AEF7-67BC-4BC5-B1C9-A147023A5418}" type="slidenum">
              <a:rPr lang="en-US" smtClean="0"/>
              <a:t>‹#›</a:t>
            </a:fld>
            <a:endParaRPr lang="en-US"/>
          </a:p>
        </p:txBody>
      </p:sp>
    </p:spTree>
    <p:extLst>
      <p:ext uri="{BB962C8B-B14F-4D97-AF65-F5344CB8AC3E}">
        <p14:creationId xmlns:p14="http://schemas.microsoft.com/office/powerpoint/2010/main" val="30582139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51" r:id="rId3"/>
    <p:sldLayoutId id="2147483652" r:id="rId4"/>
    <p:sldLayoutId id="2147483653" r:id="rId5"/>
    <p:sldLayoutId id="2147483654" r:id="rId6"/>
    <p:sldLayoutId id="214748367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4.xml"/><Relationship Id="rId3" Type="http://schemas.openxmlformats.org/officeDocument/2006/relationships/diagramLayout" Target="../diagrams/layout7.xml"/><Relationship Id="rId7" Type="http://schemas.openxmlformats.org/officeDocument/2006/relationships/customXml" Target="../ink/ink1.xml"/><Relationship Id="rId12" Type="http://schemas.openxmlformats.org/officeDocument/2006/relationships/image" Target="../media/image27.png"/><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11" Type="http://schemas.openxmlformats.org/officeDocument/2006/relationships/customXml" Target="../ink/ink3.xml"/><Relationship Id="rId5" Type="http://schemas.openxmlformats.org/officeDocument/2006/relationships/diagramColors" Target="../diagrams/colors7.xml"/><Relationship Id="rId15" Type="http://schemas.openxmlformats.org/officeDocument/2006/relationships/image" Target="../media/image26.jpeg"/><Relationship Id="rId10" Type="http://schemas.openxmlformats.org/officeDocument/2006/relationships/image" Target="../media/image26.png"/><Relationship Id="rId4" Type="http://schemas.openxmlformats.org/officeDocument/2006/relationships/diagramQuickStyle" Target="../diagrams/quickStyle7.xml"/><Relationship Id="rId9" Type="http://schemas.openxmlformats.org/officeDocument/2006/relationships/customXml" Target="../ink/ink2.xml"/><Relationship Id="rId14" Type="http://schemas.openxmlformats.org/officeDocument/2006/relationships/image" Target="../media/image25.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7.jpeg"/><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8.jpeg"/><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9.jpeg"/><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13.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12" Type="http://schemas.openxmlformats.org/officeDocument/2006/relationships/image" Target="../media/image33.png"/><Relationship Id="rId2" Type="http://schemas.openxmlformats.org/officeDocument/2006/relationships/diagramData" Target="../diagrams/data19.xml"/><Relationship Id="rId1" Type="http://schemas.openxmlformats.org/officeDocument/2006/relationships/slideLayout" Target="../slideLayouts/slideLayout13.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38.png"/><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24.xml"/><Relationship Id="rId13" Type="http://schemas.openxmlformats.org/officeDocument/2006/relationships/image" Target="../media/image35.png"/><Relationship Id="rId3" Type="http://schemas.openxmlformats.org/officeDocument/2006/relationships/diagramLayout" Target="../diagrams/layout23.xml"/><Relationship Id="rId7" Type="http://schemas.openxmlformats.org/officeDocument/2006/relationships/diagramData" Target="../diagrams/data24.xml"/><Relationship Id="rId12" Type="http://schemas.openxmlformats.org/officeDocument/2006/relationships/image" Target="../media/image37.jpeg"/><Relationship Id="rId2" Type="http://schemas.openxmlformats.org/officeDocument/2006/relationships/diagramData" Target="../diagrams/data23.xml"/><Relationship Id="rId1" Type="http://schemas.openxmlformats.org/officeDocument/2006/relationships/slideLayout" Target="../slideLayouts/slideLayout13.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26.xml"/><Relationship Id="rId13" Type="http://schemas.openxmlformats.org/officeDocument/2006/relationships/image" Target="../media/image39.png"/><Relationship Id="rId3" Type="http://schemas.openxmlformats.org/officeDocument/2006/relationships/diagramLayout" Target="../diagrams/layout25.xml"/><Relationship Id="rId7" Type="http://schemas.openxmlformats.org/officeDocument/2006/relationships/diagramData" Target="../diagrams/data26.xml"/><Relationship Id="rId12" Type="http://schemas.openxmlformats.org/officeDocument/2006/relationships/image" Target="../media/image42.jpeg"/><Relationship Id="rId2" Type="http://schemas.openxmlformats.org/officeDocument/2006/relationships/diagramData" Target="../diagrams/data25.xml"/><Relationship Id="rId1" Type="http://schemas.openxmlformats.org/officeDocument/2006/relationships/slideLayout" Target="../slideLayouts/slideLayout13.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 Id="rId14"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Layout" Target="../diagrams/layout27.xml"/><Relationship Id="rId7" Type="http://schemas.openxmlformats.org/officeDocument/2006/relationships/image" Target="../media/image40.png"/><Relationship Id="rId2" Type="http://schemas.openxmlformats.org/officeDocument/2006/relationships/diagramData" Target="../diagrams/data27.xml"/><Relationship Id="rId1" Type="http://schemas.openxmlformats.org/officeDocument/2006/relationships/slideLayout" Target="../slideLayouts/slideLayout1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diagramLayout" Target="../diagrams/layout29.xml"/><Relationship Id="rId7" Type="http://schemas.openxmlformats.org/officeDocument/2006/relationships/diagramData" Target="../diagrams/data30.xml"/><Relationship Id="rId2" Type="http://schemas.openxmlformats.org/officeDocument/2006/relationships/diagramData" Target="../diagrams/data29.xml"/><Relationship Id="rId1" Type="http://schemas.openxmlformats.org/officeDocument/2006/relationships/slideLayout" Target="../slideLayouts/slideLayout1.xml"/><Relationship Id="rId6" Type="http://schemas.microsoft.com/office/2007/relationships/diagramDrawing" Target="../diagrams/drawing29.xml"/><Relationship Id="rId11" Type="http://schemas.microsoft.com/office/2007/relationships/diagramDrawing" Target="../diagrams/drawing30.xml"/><Relationship Id="rId5" Type="http://schemas.openxmlformats.org/officeDocument/2006/relationships/diagramColors" Target="../diagrams/colors29.xml"/><Relationship Id="rId10" Type="http://schemas.openxmlformats.org/officeDocument/2006/relationships/diagramColors" Target="../diagrams/colors30.xml"/><Relationship Id="rId4" Type="http://schemas.openxmlformats.org/officeDocument/2006/relationships/diagramQuickStyle" Target="../diagrams/quickStyle29.xml"/><Relationship Id="rId9" Type="http://schemas.openxmlformats.org/officeDocument/2006/relationships/diagramQuickStyle" Target="../diagrams/quickStyle30.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32.xml"/><Relationship Id="rId3" Type="http://schemas.openxmlformats.org/officeDocument/2006/relationships/diagramLayout" Target="../diagrams/layout31.xml"/><Relationship Id="rId7" Type="http://schemas.openxmlformats.org/officeDocument/2006/relationships/diagramData" Target="../diagrams/data32.xml"/><Relationship Id="rId12" Type="http://schemas.openxmlformats.org/officeDocument/2006/relationships/image" Target="../media/image46.png"/><Relationship Id="rId2" Type="http://schemas.openxmlformats.org/officeDocument/2006/relationships/diagramData" Target="../diagrams/data31.xml"/><Relationship Id="rId1" Type="http://schemas.openxmlformats.org/officeDocument/2006/relationships/slideLayout" Target="../slideLayouts/slideLayout13.xml"/><Relationship Id="rId6" Type="http://schemas.microsoft.com/office/2007/relationships/diagramDrawing" Target="../diagrams/drawing31.xml"/><Relationship Id="rId11" Type="http://schemas.microsoft.com/office/2007/relationships/diagramDrawing" Target="../diagrams/drawing32.xml"/><Relationship Id="rId5" Type="http://schemas.openxmlformats.org/officeDocument/2006/relationships/diagramColors" Target="../diagrams/colors31.xml"/><Relationship Id="rId10" Type="http://schemas.openxmlformats.org/officeDocument/2006/relationships/diagramColors" Target="../diagrams/colors32.xml"/><Relationship Id="rId4" Type="http://schemas.openxmlformats.org/officeDocument/2006/relationships/diagramQuickStyle" Target="../diagrams/quickStyle31.xml"/><Relationship Id="rId9" Type="http://schemas.openxmlformats.org/officeDocument/2006/relationships/diagramQuickStyle" Target="../diagrams/quickStyle32.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34.xml"/><Relationship Id="rId3" Type="http://schemas.openxmlformats.org/officeDocument/2006/relationships/diagramLayout" Target="../diagrams/layout33.xml"/><Relationship Id="rId7" Type="http://schemas.openxmlformats.org/officeDocument/2006/relationships/diagramData" Target="../diagrams/data34.xml"/><Relationship Id="rId12" Type="http://schemas.openxmlformats.org/officeDocument/2006/relationships/image" Target="../media/image47.png"/><Relationship Id="rId2" Type="http://schemas.openxmlformats.org/officeDocument/2006/relationships/diagramData" Target="../diagrams/data33.xml"/><Relationship Id="rId1" Type="http://schemas.openxmlformats.org/officeDocument/2006/relationships/slideLayout" Target="../slideLayouts/slideLayout13.xml"/><Relationship Id="rId6" Type="http://schemas.microsoft.com/office/2007/relationships/diagramDrawing" Target="../diagrams/drawing33.xml"/><Relationship Id="rId11" Type="http://schemas.microsoft.com/office/2007/relationships/diagramDrawing" Target="../diagrams/drawing34.xml"/><Relationship Id="rId5" Type="http://schemas.openxmlformats.org/officeDocument/2006/relationships/diagramColors" Target="../diagrams/colors33.xml"/><Relationship Id="rId10" Type="http://schemas.openxmlformats.org/officeDocument/2006/relationships/diagramColors" Target="../diagrams/colors34.xml"/><Relationship Id="rId4" Type="http://schemas.openxmlformats.org/officeDocument/2006/relationships/diagramQuickStyle" Target="../diagrams/quickStyle33.xml"/><Relationship Id="rId9" Type="http://schemas.openxmlformats.org/officeDocument/2006/relationships/diagramQuickStyle" Target="../diagrams/quickStyle34.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36.xml"/><Relationship Id="rId3" Type="http://schemas.openxmlformats.org/officeDocument/2006/relationships/diagramLayout" Target="../diagrams/layout35.xml"/><Relationship Id="rId7" Type="http://schemas.openxmlformats.org/officeDocument/2006/relationships/image" Target="../media/image48.jpeg"/><Relationship Id="rId12" Type="http://schemas.microsoft.com/office/2007/relationships/diagramDrawing" Target="../diagrams/drawing36.xml"/><Relationship Id="rId2" Type="http://schemas.openxmlformats.org/officeDocument/2006/relationships/diagramData" Target="../diagrams/data35.xml"/><Relationship Id="rId1" Type="http://schemas.openxmlformats.org/officeDocument/2006/relationships/slideLayout" Target="../slideLayouts/slideLayout13.xml"/><Relationship Id="rId6" Type="http://schemas.microsoft.com/office/2007/relationships/diagramDrawing" Target="../diagrams/drawing35.xml"/><Relationship Id="rId11" Type="http://schemas.openxmlformats.org/officeDocument/2006/relationships/diagramColors" Target="../diagrams/colors36.xml"/><Relationship Id="rId5" Type="http://schemas.openxmlformats.org/officeDocument/2006/relationships/diagramColors" Target="../diagrams/colors35.xml"/><Relationship Id="rId10" Type="http://schemas.openxmlformats.org/officeDocument/2006/relationships/diagramQuickStyle" Target="../diagrams/quickStyle36.xml"/><Relationship Id="rId4" Type="http://schemas.openxmlformats.org/officeDocument/2006/relationships/diagramQuickStyle" Target="../diagrams/quickStyle35.xml"/><Relationship Id="rId9" Type="http://schemas.openxmlformats.org/officeDocument/2006/relationships/diagramLayout" Target="../diagrams/layout36.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6.png"/><Relationship Id="rId18" Type="http://schemas.microsoft.com/office/2007/relationships/hdphoto" Target="../media/hdphoto7.wdp"/><Relationship Id="rId3" Type="http://schemas.openxmlformats.org/officeDocument/2006/relationships/diagramLayout" Target="../diagrams/layout4.xml"/><Relationship Id="rId7" Type="http://schemas.openxmlformats.org/officeDocument/2006/relationships/image" Target="../media/image3.png"/><Relationship Id="rId12" Type="http://schemas.microsoft.com/office/2007/relationships/hdphoto" Target="../media/hdphoto4.wdp"/><Relationship Id="rId17" Type="http://schemas.openxmlformats.org/officeDocument/2006/relationships/image" Target="../media/image8.png"/><Relationship Id="rId2" Type="http://schemas.openxmlformats.org/officeDocument/2006/relationships/diagramData" Target="../diagrams/data4.xml"/><Relationship Id="rId16" Type="http://schemas.microsoft.com/office/2007/relationships/hdphoto" Target="../media/hdphoto6.wdp"/><Relationship Id="rId20" Type="http://schemas.microsoft.com/office/2007/relationships/hdphoto" Target="../media/hdphoto8.wdp"/><Relationship Id="rId1" Type="http://schemas.openxmlformats.org/officeDocument/2006/relationships/slideLayout" Target="../slideLayouts/slideLayout13.xml"/><Relationship Id="rId6" Type="http://schemas.microsoft.com/office/2007/relationships/diagramDrawing" Target="../diagrams/drawing4.xml"/><Relationship Id="rId11" Type="http://schemas.openxmlformats.org/officeDocument/2006/relationships/image" Target="../media/image5.png"/><Relationship Id="rId5" Type="http://schemas.openxmlformats.org/officeDocument/2006/relationships/diagramColors" Target="../diagrams/colors4.xml"/><Relationship Id="rId15" Type="http://schemas.openxmlformats.org/officeDocument/2006/relationships/image" Target="../media/image7.png"/><Relationship Id="rId10" Type="http://schemas.microsoft.com/office/2007/relationships/hdphoto" Target="../media/hdphoto3.wdp"/><Relationship Id="rId19" Type="http://schemas.openxmlformats.org/officeDocument/2006/relationships/image" Target="../media/image9.png"/><Relationship Id="rId4" Type="http://schemas.openxmlformats.org/officeDocument/2006/relationships/diagramQuickStyle" Target="../diagrams/quickStyle4.xml"/><Relationship Id="rId9" Type="http://schemas.openxmlformats.org/officeDocument/2006/relationships/image" Target="../media/image4.png"/><Relationship Id="rId14" Type="http://schemas.microsoft.com/office/2007/relationships/hdphoto" Target="../media/hdphoto5.wdp"/></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39.xml"/><Relationship Id="rId3" Type="http://schemas.openxmlformats.org/officeDocument/2006/relationships/diagramData" Target="../diagrams/data38.xml"/><Relationship Id="rId7" Type="http://schemas.microsoft.com/office/2007/relationships/diagramDrawing" Target="../diagrams/drawing38.xml"/><Relationship Id="rId12" Type="http://schemas.microsoft.com/office/2007/relationships/diagramDrawing" Target="../diagrams/drawing39.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38.xml"/><Relationship Id="rId11" Type="http://schemas.openxmlformats.org/officeDocument/2006/relationships/diagramColors" Target="../diagrams/colors39.xml"/><Relationship Id="rId5" Type="http://schemas.openxmlformats.org/officeDocument/2006/relationships/diagramQuickStyle" Target="../diagrams/quickStyle38.xml"/><Relationship Id="rId10" Type="http://schemas.openxmlformats.org/officeDocument/2006/relationships/diagramQuickStyle" Target="../diagrams/quickStyle39.xml"/><Relationship Id="rId4" Type="http://schemas.openxmlformats.org/officeDocument/2006/relationships/diagramLayout" Target="../diagrams/layout38.xml"/><Relationship Id="rId9" Type="http://schemas.openxmlformats.org/officeDocument/2006/relationships/diagramLayout" Target="../diagrams/layout39.xml"/></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41.xml"/><Relationship Id="rId3" Type="http://schemas.openxmlformats.org/officeDocument/2006/relationships/diagramData" Target="../diagrams/data40.xml"/><Relationship Id="rId7" Type="http://schemas.microsoft.com/office/2007/relationships/diagramDrawing" Target="../diagrams/drawing40.xml"/><Relationship Id="rId12" Type="http://schemas.microsoft.com/office/2007/relationships/diagramDrawing" Target="../diagrams/drawing4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40.xml"/><Relationship Id="rId11" Type="http://schemas.openxmlformats.org/officeDocument/2006/relationships/diagramColors" Target="../diagrams/colors41.xml"/><Relationship Id="rId5" Type="http://schemas.openxmlformats.org/officeDocument/2006/relationships/diagramQuickStyle" Target="../diagrams/quickStyle40.xml"/><Relationship Id="rId10" Type="http://schemas.openxmlformats.org/officeDocument/2006/relationships/diagramQuickStyle" Target="../diagrams/quickStyle41.xml"/><Relationship Id="rId4" Type="http://schemas.openxmlformats.org/officeDocument/2006/relationships/diagramLayout" Target="../diagrams/layout40.xml"/><Relationship Id="rId9" Type="http://schemas.openxmlformats.org/officeDocument/2006/relationships/diagramLayout" Target="../diagrams/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43.xml"/><Relationship Id="rId3" Type="http://schemas.openxmlformats.org/officeDocument/2006/relationships/diagramLayout" Target="../diagrams/layout42.xml"/><Relationship Id="rId7" Type="http://schemas.openxmlformats.org/officeDocument/2006/relationships/diagramData" Target="../diagrams/data43.xml"/><Relationship Id="rId12" Type="http://schemas.openxmlformats.org/officeDocument/2006/relationships/image" Target="../media/image58.png"/><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11" Type="http://schemas.microsoft.com/office/2007/relationships/diagramDrawing" Target="../diagrams/drawing43.xml"/><Relationship Id="rId5" Type="http://schemas.openxmlformats.org/officeDocument/2006/relationships/diagramColors" Target="../diagrams/colors42.xml"/><Relationship Id="rId10" Type="http://schemas.openxmlformats.org/officeDocument/2006/relationships/diagramColors" Target="../diagrams/colors43.xml"/><Relationship Id="rId4" Type="http://schemas.openxmlformats.org/officeDocument/2006/relationships/diagramQuickStyle" Target="../diagrams/quickStyle42.xml"/><Relationship Id="rId9" Type="http://schemas.openxmlformats.org/officeDocument/2006/relationships/diagramQuickStyle" Target="../diagrams/quickStyle43.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17.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6.xml"/><Relationship Id="rId7" Type="http://schemas.openxmlformats.org/officeDocument/2006/relationships/image" Target="../media/image61.png"/><Relationship Id="rId2" Type="http://schemas.openxmlformats.org/officeDocument/2006/relationships/diagramData" Target="../diagrams/data46.xml"/><Relationship Id="rId1" Type="http://schemas.openxmlformats.org/officeDocument/2006/relationships/slideLayout" Target="../slideLayouts/slideLayout13.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13.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55.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63.png"/><Relationship Id="rId7" Type="http://schemas.openxmlformats.org/officeDocument/2006/relationships/diagramColors" Target="../diagrams/colors48.xml"/><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 Id="rId9" Type="http://schemas.openxmlformats.org/officeDocument/2006/relationships/image" Target="../media/image64.jpe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9.xml"/><Relationship Id="rId7" Type="http://schemas.openxmlformats.org/officeDocument/2006/relationships/image" Target="../media/image65.png"/><Relationship Id="rId2" Type="http://schemas.openxmlformats.org/officeDocument/2006/relationships/diagramData" Target="../diagrams/data49.xml"/><Relationship Id="rId1" Type="http://schemas.openxmlformats.org/officeDocument/2006/relationships/slideLayout" Target="../slideLayouts/slideLayout13.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7.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diagramLayout" Target="../diagrams/layout50.xml"/><Relationship Id="rId7" Type="http://schemas.openxmlformats.org/officeDocument/2006/relationships/image" Target="../media/image68.jpeg"/><Relationship Id="rId2" Type="http://schemas.openxmlformats.org/officeDocument/2006/relationships/diagramData" Target="../diagrams/data50.xml"/><Relationship Id="rId1" Type="http://schemas.openxmlformats.org/officeDocument/2006/relationships/slideLayout" Target="../slideLayouts/slideLayout13.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Layout" Target="../diagrams/layout51.xml"/><Relationship Id="rId7" Type="http://schemas.openxmlformats.org/officeDocument/2006/relationships/image" Target="../media/image70.png"/><Relationship Id="rId2" Type="http://schemas.openxmlformats.org/officeDocument/2006/relationships/diagramData" Target="../diagrams/data51.xml"/><Relationship Id="rId1" Type="http://schemas.openxmlformats.org/officeDocument/2006/relationships/slideLayout" Target="../slideLayouts/slideLayout13.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6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Layout" Target="../diagrams/layout52.xml"/><Relationship Id="rId7" Type="http://schemas.openxmlformats.org/officeDocument/2006/relationships/image" Target="../media/image72.png"/><Relationship Id="rId2" Type="http://schemas.openxmlformats.org/officeDocument/2006/relationships/diagramData" Target="../diagrams/data52.xml"/><Relationship Id="rId1" Type="http://schemas.openxmlformats.org/officeDocument/2006/relationships/slideLayout" Target="../slideLayouts/slideLayout13.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62.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image" Target="../media/image74.png"/><Relationship Id="rId7" Type="http://schemas.openxmlformats.org/officeDocument/2006/relationships/diagramColors" Target="../diagrams/colors53.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s>
</file>

<file path=ppt/slides/_rels/slide6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6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6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7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8.png"/><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6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erson with a light on his head&#10;&#10;Description automatically generated with medium confidence">
            <a:extLst>
              <a:ext uri="{FF2B5EF4-FFF2-40B4-BE49-F238E27FC236}">
                <a16:creationId xmlns:a16="http://schemas.microsoft.com/office/drawing/2014/main" id="{DDB7BAD6-F929-114D-B8D7-3E7CB69E07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2D5D7819-D46C-DE44-1A2D-0DA5729C039A}"/>
              </a:ext>
            </a:extLst>
          </p:cNvPr>
          <p:cNvSpPr txBox="1"/>
          <p:nvPr/>
        </p:nvSpPr>
        <p:spPr>
          <a:xfrm>
            <a:off x="1126236" y="2992288"/>
            <a:ext cx="6065520" cy="1015663"/>
          </a:xfrm>
          <a:prstGeom prst="rect">
            <a:avLst/>
          </a:prstGeom>
          <a:noFill/>
        </p:spPr>
        <p:txBody>
          <a:bodyPr wrap="square" rtlCol="0">
            <a:spAutoFit/>
          </a:bodyPr>
          <a:lstStyle/>
          <a:p>
            <a:r>
              <a:rPr lang="en-US" sz="6000">
                <a:solidFill>
                  <a:schemeClr val="bg1"/>
                </a:solidFill>
                <a:latin typeface="Cooper Black" panose="0208090404030B020404" pitchFamily="18" charset="0"/>
              </a:rPr>
              <a:t>Rock Detector</a:t>
            </a:r>
          </a:p>
        </p:txBody>
      </p:sp>
    </p:spTree>
    <p:extLst>
      <p:ext uri="{BB962C8B-B14F-4D97-AF65-F5344CB8AC3E}">
        <p14:creationId xmlns:p14="http://schemas.microsoft.com/office/powerpoint/2010/main" val="34971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C15270-4DD3-D152-0CC4-0615845E3052}"/>
              </a:ext>
            </a:extLst>
          </p:cNvPr>
          <p:cNvSpPr>
            <a:spLocks noGrp="1"/>
          </p:cNvSpPr>
          <p:nvPr>
            <p:ph type="title"/>
          </p:nvPr>
        </p:nvSpPr>
        <p:spPr>
          <a:xfrm>
            <a:off x="589560" y="856180"/>
            <a:ext cx="4560584" cy="1128068"/>
          </a:xfrm>
        </p:spPr>
        <p:txBody>
          <a:bodyPr anchor="ctr">
            <a:normAutofit/>
          </a:bodyPr>
          <a:lstStyle/>
          <a:p>
            <a:r>
              <a:rPr lang="en-US" sz="5400">
                <a:latin typeface="Amasis MT Pro Black" panose="02040A04050005020304" pitchFamily="18" charset="0"/>
              </a:rPr>
              <a:t>Industry</a:t>
            </a:r>
            <a:r>
              <a:rPr lang="en-US" sz="4000"/>
              <a:t>  </a:t>
            </a:r>
          </a:p>
        </p:txBody>
      </p:sp>
      <p:grpSp>
        <p:nvGrpSpPr>
          <p:cNvPr id="20"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group of men working on a building&#10;&#10;Description automatically generated">
            <a:extLst>
              <a:ext uri="{FF2B5EF4-FFF2-40B4-BE49-F238E27FC236}">
                <a16:creationId xmlns:a16="http://schemas.microsoft.com/office/drawing/2014/main" id="{5620F483-E924-7AF7-9E78-ED13CCEE684B}"/>
              </a:ext>
            </a:extLst>
          </p:cNvPr>
          <p:cNvPicPr>
            <a:picLocks noChangeAspect="1"/>
          </p:cNvPicPr>
          <p:nvPr/>
        </p:nvPicPr>
        <p:blipFill>
          <a:blip r:embed="rId2">
            <a:extLst>
              <a:ext uri="{28A0092B-C50C-407E-A947-70E740481C1C}">
                <a14:useLocalDpi xmlns:a14="http://schemas.microsoft.com/office/drawing/2010/main" val="0"/>
              </a:ext>
            </a:extLst>
          </a:blip>
          <a:srcRect l="13073" r="18070" b="1"/>
          <a:stretch/>
        </p:blipFill>
        <p:spPr>
          <a:xfrm>
            <a:off x="5977788" y="799352"/>
            <a:ext cx="5425410" cy="5259296"/>
          </a:xfrm>
          <a:prstGeom prst="rect">
            <a:avLst/>
          </a:prstGeom>
        </p:spPr>
      </p:pic>
      <p:sp>
        <p:nvSpPr>
          <p:cNvPr id="12" name="Rectangle 1">
            <a:extLst>
              <a:ext uri="{FF2B5EF4-FFF2-40B4-BE49-F238E27FC236}">
                <a16:creationId xmlns:a16="http://schemas.microsoft.com/office/drawing/2014/main" id="{150ADCD9-3655-58E8-F230-CE6270289BB1}"/>
              </a:ext>
            </a:extLst>
          </p:cNvPr>
          <p:cNvSpPr>
            <a:spLocks noGrp="1" noChangeArrowheads="1"/>
          </p:cNvSpPr>
          <p:nvPr>
            <p:ph idx="1"/>
          </p:nvPr>
        </p:nvSpPr>
        <p:spPr bwMode="auto">
          <a:xfrm>
            <a:off x="208589" y="3067732"/>
            <a:ext cx="514024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a:ln>
                  <a:noFill/>
                </a:ln>
                <a:solidFill>
                  <a:schemeClr val="tx1"/>
                </a:solidFill>
                <a:effectLst/>
                <a:latin typeface="Arial" panose="020B0604020202020204" pitchFamily="34" charset="0"/>
              </a:rPr>
              <a:t>Construction materials</a:t>
            </a:r>
            <a:r>
              <a:rPr kumimoji="0" lang="ar-EG" altLang="en-US" sz="2000" b="1" i="0" u="none" strike="noStrike" cap="none" normalizeH="0" baseline="0">
                <a:ln>
                  <a:noFill/>
                </a:ln>
                <a:solidFill>
                  <a:schemeClr val="tx1"/>
                </a:solidFill>
                <a:effectLst/>
                <a:latin typeface="Arial" panose="020B0604020202020204" pitchFamily="34" charset="0"/>
              </a:rPr>
              <a:t> </a:t>
            </a:r>
            <a:r>
              <a:rPr kumimoji="0" lang="en-US" altLang="en-US" sz="2000" b="1" i="0" u="none" strike="noStrike" cap="none" normalizeH="0" baseline="0">
                <a:ln>
                  <a:noFill/>
                </a:ln>
                <a:solidFill>
                  <a:schemeClr val="tx1"/>
                </a:solidFill>
                <a:effectLst/>
                <a:latin typeface="Arial" panose="020B0604020202020204" pitchFamily="34" charset="0"/>
              </a:rPr>
              <a:t>&amp; Cement</a:t>
            </a:r>
            <a:r>
              <a:rPr kumimoji="0" lang="en-US" altLang="en-US" sz="2000" b="0" i="0" u="none" strike="noStrike" cap="none" normalizeH="0" baseline="0">
                <a:ln>
                  <a:noFill/>
                </a:ln>
                <a:solidFill>
                  <a:schemeClr val="tx1"/>
                </a:solidFill>
                <a:effectLst/>
                <a:latin typeface="Arial" panose="020B0604020202020204" pitchFamily="34" charset="0"/>
              </a:rPr>
              <a:t>: Granite, marble, and limestone are used in construction, decoration, and flooring.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a:ln>
                  <a:noFill/>
                </a:ln>
                <a:solidFill>
                  <a:schemeClr val="tx1"/>
                </a:solidFill>
                <a:effectLst/>
                <a:latin typeface="Arial" panose="020B0604020202020204" pitchFamily="34" charset="0"/>
              </a:rPr>
              <a:t>Oil and natural gas</a:t>
            </a:r>
            <a:r>
              <a:rPr kumimoji="0" lang="en-US" altLang="en-US" sz="2000" b="0" i="0" u="none" strike="noStrike" cap="none" normalizeH="0" baseline="0">
                <a:ln>
                  <a:noFill/>
                </a:ln>
                <a:solidFill>
                  <a:schemeClr val="tx1"/>
                </a:solidFill>
                <a:effectLst/>
                <a:latin typeface="Arial" panose="020B0604020202020204" pitchFamily="34" charset="0"/>
              </a:rPr>
              <a:t>: Sedimentary rocks such as sandstone and shale act as reservoirs for oil and natural gas. </a:t>
            </a:r>
          </a:p>
        </p:txBody>
      </p:sp>
    </p:spTree>
    <p:extLst>
      <p:ext uri="{BB962C8B-B14F-4D97-AF65-F5344CB8AC3E}">
        <p14:creationId xmlns:p14="http://schemas.microsoft.com/office/powerpoint/2010/main" val="186240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 calcmode="lin" valueType="num">
                                      <p:cBhvr>
                                        <p:cTn id="19"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12">
                                            <p:txEl>
                                              <p:pRg st="0" end="0"/>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 calcmode="lin" valueType="num">
                                      <p:cBhvr>
                                        <p:cTn id="24" dur="500" fill="hold"/>
                                        <p:tgtEl>
                                          <p:spTgt spid="12">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12">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C0BA1C-EE86-3AF7-9938-C2738467553E}"/>
              </a:ext>
            </a:extLst>
          </p:cNvPr>
          <p:cNvSpPr>
            <a:spLocks noGrp="1"/>
          </p:cNvSpPr>
          <p:nvPr>
            <p:ph type="title"/>
          </p:nvPr>
        </p:nvSpPr>
        <p:spPr>
          <a:xfrm>
            <a:off x="572493" y="238539"/>
            <a:ext cx="3979842" cy="1434415"/>
          </a:xfrm>
        </p:spPr>
        <p:txBody>
          <a:bodyPr anchor="ctr">
            <a:normAutofit/>
          </a:bodyPr>
          <a:lstStyle/>
          <a:p>
            <a:r>
              <a:rPr lang="en-US" sz="5400">
                <a:latin typeface="Amasis MT Pro Black" panose="02040A04050005020304" pitchFamily="18" charset="0"/>
              </a:rPr>
              <a:t>EGY 2030</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BD4EC54-1984-AB78-EBCE-7DCE6CFD71FF}"/>
              </a:ext>
            </a:extLst>
          </p:cNvPr>
          <p:cNvSpPr>
            <a:spLocks noGrp="1"/>
          </p:cNvSpPr>
          <p:nvPr>
            <p:ph idx="1"/>
          </p:nvPr>
        </p:nvSpPr>
        <p:spPr>
          <a:xfrm>
            <a:off x="572493" y="1786180"/>
            <a:ext cx="8026530" cy="5080410"/>
          </a:xfrm>
        </p:spPr>
        <p:txBody>
          <a:bodyPr anchor="t">
            <a:normAutofit fontScale="77500" lnSpcReduction="20000"/>
          </a:bodyPr>
          <a:lstStyle/>
          <a:p>
            <a:pPr marL="0" indent="0">
              <a:lnSpc>
                <a:spcPct val="120000"/>
              </a:lnSpc>
              <a:buNone/>
            </a:pPr>
            <a:endParaRPr lang="en-US" sz="1600">
              <a:latin typeface="Arial" panose="020B0604020202020204" pitchFamily="34" charset="0"/>
              <a:cs typeface="Arial" panose="020B0604020202020204" pitchFamily="34" charset="0"/>
            </a:endParaRPr>
          </a:p>
          <a:p>
            <a:pPr marL="0" indent="0">
              <a:lnSpc>
                <a:spcPct val="120000"/>
              </a:lnSpc>
              <a:buNone/>
            </a:pPr>
            <a:r>
              <a:rPr lang="en-US" sz="2100" b="1">
                <a:latin typeface="ADLaM Display" panose="02010000000000000000" pitchFamily="2" charset="0"/>
                <a:ea typeface="ADLaM Display" panose="02010000000000000000" pitchFamily="2" charset="0"/>
                <a:cs typeface="ADLaM Display" panose="02010000000000000000" pitchFamily="2" charset="0"/>
              </a:rPr>
              <a:t>1. </a:t>
            </a:r>
            <a:r>
              <a:rPr lang="en-US" sz="2600" b="1">
                <a:latin typeface="ADLaM Display" panose="02010000000000000000" pitchFamily="2" charset="0"/>
                <a:ea typeface="ADLaM Display" panose="02010000000000000000" pitchFamily="2" charset="0"/>
                <a:cs typeface="ADLaM Display" panose="02010000000000000000" pitchFamily="2" charset="0"/>
              </a:rPr>
              <a:t>Development of the Mining Sector and Rock-Related Industries</a:t>
            </a:r>
          </a:p>
          <a:p>
            <a:pPr marL="0" indent="0">
              <a:lnSpc>
                <a:spcPct val="120000"/>
              </a:lnSpc>
              <a:buNone/>
            </a:pPr>
            <a:r>
              <a:rPr lang="en-US" sz="2300">
                <a:latin typeface="Arial" panose="020B0604020202020204" pitchFamily="34" charset="0"/>
                <a:cs typeface="Arial" panose="020B0604020202020204" pitchFamily="34" charset="0"/>
              </a:rPr>
              <a:t>Egypt's Vision 2030 focuses on </a:t>
            </a:r>
            <a:r>
              <a:rPr lang="en-US" sz="2300" b="1">
                <a:latin typeface="Arial" panose="020B0604020202020204" pitchFamily="34" charset="0"/>
                <a:cs typeface="Arial" panose="020B0604020202020204" pitchFamily="34" charset="0"/>
              </a:rPr>
              <a:t>increasing the utilization of mineral resources</a:t>
            </a:r>
            <a:r>
              <a:rPr lang="en-US" sz="2300">
                <a:latin typeface="Arial" panose="020B0604020202020204" pitchFamily="34" charset="0"/>
                <a:cs typeface="Arial" panose="020B0604020202020204" pitchFamily="34" charset="0"/>
              </a:rPr>
              <a:t> and enhancing their value-added processes instead of exporting them as raw materials. This includes:</a:t>
            </a:r>
          </a:p>
          <a:p>
            <a:pPr marL="0" indent="0">
              <a:lnSpc>
                <a:spcPct val="120000"/>
              </a:lnSpc>
              <a:buNone/>
            </a:pPr>
            <a:r>
              <a:rPr lang="en-US" sz="2300" b="1">
                <a:latin typeface="Arial" panose="020B0604020202020204" pitchFamily="34" charset="0"/>
                <a:cs typeface="Arial" panose="020B0604020202020204" pitchFamily="34" charset="0"/>
              </a:rPr>
              <a:t>Accurate geological exploration</a:t>
            </a:r>
            <a:r>
              <a:rPr lang="en-US" sz="2300">
                <a:latin typeface="Arial" panose="020B0604020202020204" pitchFamily="34" charset="0"/>
                <a:cs typeface="Arial" panose="020B0604020202020204" pitchFamily="34" charset="0"/>
              </a:rPr>
              <a:t> using modern technology to improve mineral extraction.</a:t>
            </a:r>
          </a:p>
          <a:p>
            <a:pPr marL="0" indent="0">
              <a:lnSpc>
                <a:spcPct val="120000"/>
              </a:lnSpc>
              <a:buNone/>
            </a:pPr>
            <a:r>
              <a:rPr lang="en-US" sz="2300" b="1">
                <a:latin typeface="Arial" panose="020B0604020202020204" pitchFamily="34" charset="0"/>
                <a:cs typeface="Arial" panose="020B0604020202020204" pitchFamily="34" charset="0"/>
              </a:rPr>
              <a:t>Supporting local industries</a:t>
            </a:r>
            <a:r>
              <a:rPr lang="en-US" sz="2300">
                <a:latin typeface="Arial" panose="020B0604020202020204" pitchFamily="34" charset="0"/>
                <a:cs typeface="Arial" panose="020B0604020202020204" pitchFamily="34" charset="0"/>
              </a:rPr>
              <a:t> that rely on rocks, such as cement, marble, and ceramics.</a:t>
            </a:r>
          </a:p>
          <a:p>
            <a:pPr marL="0" indent="0">
              <a:lnSpc>
                <a:spcPct val="120000"/>
              </a:lnSpc>
              <a:buNone/>
            </a:pPr>
            <a:endParaRPr lang="en-US" sz="1600">
              <a:latin typeface="Arial" panose="020B0604020202020204" pitchFamily="34" charset="0"/>
              <a:cs typeface="Arial" panose="020B0604020202020204" pitchFamily="34" charset="0"/>
            </a:endParaRPr>
          </a:p>
          <a:p>
            <a:pPr marL="0" indent="0">
              <a:lnSpc>
                <a:spcPct val="120000"/>
              </a:lnSpc>
              <a:buNone/>
            </a:pPr>
            <a:r>
              <a:rPr lang="en-US" sz="2600" b="1">
                <a:latin typeface="ADLaM Display" panose="02010000000000000000" pitchFamily="2" charset="0"/>
                <a:ea typeface="ADLaM Display" panose="02010000000000000000" pitchFamily="2" charset="0"/>
                <a:cs typeface="ADLaM Display" panose="02010000000000000000" pitchFamily="2" charset="0"/>
              </a:rPr>
              <a:t>2. Digital Transformation and Use of Advanced Technologies</a:t>
            </a:r>
          </a:p>
          <a:p>
            <a:pPr marL="0" indent="0">
              <a:lnSpc>
                <a:spcPct val="120000"/>
              </a:lnSpc>
              <a:buNone/>
            </a:pPr>
            <a:r>
              <a:rPr lang="en-US" sz="2300">
                <a:latin typeface="Arial" panose="020B0604020202020204" pitchFamily="34" charset="0"/>
                <a:cs typeface="Arial" panose="020B0604020202020204" pitchFamily="34" charset="0"/>
              </a:rPr>
              <a:t>The vision supports </a:t>
            </a:r>
            <a:r>
              <a:rPr lang="en-US" sz="2300" b="1">
                <a:latin typeface="Arial" panose="020B0604020202020204" pitchFamily="34" charset="0"/>
                <a:cs typeface="Arial" panose="020B0604020202020204" pitchFamily="34" charset="0"/>
              </a:rPr>
              <a:t>the use of artificial intelligence</a:t>
            </a:r>
            <a:r>
              <a:rPr lang="en-US" sz="2300">
                <a:latin typeface="Arial" panose="020B0604020202020204" pitchFamily="34" charset="0"/>
                <a:cs typeface="Arial" panose="020B0604020202020204" pitchFamily="34" charset="0"/>
              </a:rPr>
              <a:t> in various fields, including </a:t>
            </a:r>
            <a:r>
              <a:rPr lang="en-US" sz="2300" b="1">
                <a:latin typeface="Arial" panose="020B0604020202020204" pitchFamily="34" charset="0"/>
                <a:cs typeface="Arial" panose="020B0604020202020204" pitchFamily="34" charset="0"/>
              </a:rPr>
              <a:t>geology and mining</a:t>
            </a:r>
            <a:r>
              <a:rPr lang="en-US" sz="2300">
                <a:latin typeface="Arial" panose="020B0604020202020204" pitchFamily="34" charset="0"/>
                <a:cs typeface="Arial" panose="020B0604020202020204" pitchFamily="34" charset="0"/>
              </a:rPr>
              <a:t>, to enhance innovation and modernize traditional sectors.</a:t>
            </a:r>
          </a:p>
        </p:txBody>
      </p:sp>
      <p:pic>
        <p:nvPicPr>
          <p:cNvPr id="5" name="Content Placeholder 4" descr="A logo with a colorful design&#10;&#10;Description automatically generated with medium confidence">
            <a:extLst>
              <a:ext uri="{FF2B5EF4-FFF2-40B4-BE49-F238E27FC236}">
                <a16:creationId xmlns:a16="http://schemas.microsoft.com/office/drawing/2014/main" id="{0493FED7-6478-8D80-CA9D-2D4FF9DD84B6}"/>
              </a:ext>
            </a:extLst>
          </p:cNvPr>
          <p:cNvPicPr>
            <a:picLocks noChangeAspect="1"/>
          </p:cNvPicPr>
          <p:nvPr/>
        </p:nvPicPr>
        <p:blipFill>
          <a:blip r:embed="rId2">
            <a:extLst>
              <a:ext uri="{28A0092B-C50C-407E-A947-70E740481C1C}">
                <a14:useLocalDpi xmlns:a14="http://schemas.microsoft.com/office/drawing/2010/main" val="0"/>
              </a:ext>
            </a:extLst>
          </a:blip>
          <a:srcRect l="23410" r="22715"/>
          <a:stretch/>
        </p:blipFill>
        <p:spPr>
          <a:xfrm>
            <a:off x="8796759" y="2269875"/>
            <a:ext cx="3194457" cy="3320456"/>
          </a:xfrm>
          <a:prstGeom prst="rect">
            <a:avLst/>
          </a:prstGeom>
        </p:spPr>
      </p:pic>
    </p:spTree>
    <p:extLst>
      <p:ext uri="{BB962C8B-B14F-4D97-AF65-F5344CB8AC3E}">
        <p14:creationId xmlns:p14="http://schemas.microsoft.com/office/powerpoint/2010/main" val="401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p:cTn id="19"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9">
                                            <p:txEl>
                                              <p:pRg st="1" end="1"/>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 calcmode="lin" valueType="num">
                                      <p:cBhvr>
                                        <p:cTn id="24"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9">
                                            <p:txEl>
                                              <p:pRg st="2" end="2"/>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 calcmode="lin" valueType="num">
                                      <p:cBhvr>
                                        <p:cTn id="29"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9">
                                            <p:txEl>
                                              <p:pRg st="3" end="3"/>
                                            </p:tx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 calcmode="lin" valueType="num">
                                      <p:cBhvr>
                                        <p:cTn id="34"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35"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36" dur="500"/>
                                        <p:tgtEl>
                                          <p:spTgt spid="9">
                                            <p:txEl>
                                              <p:pRg st="4" end="4"/>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anim calcmode="lin" valueType="num">
                                      <p:cBhvr>
                                        <p:cTn id="39" dur="500" fill="hold"/>
                                        <p:tgtEl>
                                          <p:spTgt spid="9">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9">
                                            <p:txEl>
                                              <p:pRg st="6" end="6"/>
                                            </p:txEl>
                                          </p:spTgt>
                                        </p:tgtEl>
                                        <p:attrNameLst>
                                          <p:attrName>ppt_h</p:attrName>
                                        </p:attrNameLst>
                                      </p:cBhvr>
                                      <p:tavLst>
                                        <p:tav tm="0">
                                          <p:val>
                                            <p:fltVal val="0"/>
                                          </p:val>
                                        </p:tav>
                                        <p:tav tm="100000">
                                          <p:val>
                                            <p:strVal val="#ppt_h"/>
                                          </p:val>
                                        </p:tav>
                                      </p:tavLst>
                                    </p:anim>
                                    <p:animEffect transition="in" filter="fade">
                                      <p:cBhvr>
                                        <p:cTn id="41" dur="500"/>
                                        <p:tgtEl>
                                          <p:spTgt spid="9">
                                            <p:txEl>
                                              <p:pRg st="6" end="6"/>
                                            </p:tx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9">
                                            <p:txEl>
                                              <p:pRg st="7" end="7"/>
                                            </p:txEl>
                                          </p:spTgt>
                                        </p:tgtEl>
                                        <p:attrNameLst>
                                          <p:attrName>style.visibility</p:attrName>
                                        </p:attrNameLst>
                                      </p:cBhvr>
                                      <p:to>
                                        <p:strVal val="visible"/>
                                      </p:to>
                                    </p:set>
                                    <p:anim calcmode="lin" valueType="num">
                                      <p:cBhvr>
                                        <p:cTn id="44" dur="500" fill="hold"/>
                                        <p:tgtEl>
                                          <p:spTgt spid="9">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9">
                                            <p:txEl>
                                              <p:pRg st="7" end="7"/>
                                            </p:txEl>
                                          </p:spTgt>
                                        </p:tgtEl>
                                        <p:attrNameLst>
                                          <p:attrName>ppt_h</p:attrName>
                                        </p:attrNameLst>
                                      </p:cBhvr>
                                      <p:tavLst>
                                        <p:tav tm="0">
                                          <p:val>
                                            <p:fltVal val="0"/>
                                          </p:val>
                                        </p:tav>
                                        <p:tav tm="100000">
                                          <p:val>
                                            <p:strVal val="#ppt_h"/>
                                          </p:val>
                                        </p:tav>
                                      </p:tavLst>
                                    </p:anim>
                                    <p:animEffect transition="in" filter="fade">
                                      <p:cBhvr>
                                        <p:cTn id="46"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2B1E6E-219F-499E-9E8D-E59CDFA2756B}"/>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075206F-9F27-348C-9BBF-D98EB058CF16}"/>
              </a:ext>
            </a:extLst>
          </p:cNvPr>
          <p:cNvSpPr>
            <a:spLocks noGrp="1"/>
          </p:cNvSpPr>
          <p:nvPr>
            <p:ph type="subTitle" idx="4294967295"/>
          </p:nvPr>
        </p:nvSpPr>
        <p:spPr>
          <a:xfrm>
            <a:off x="409109" y="1942114"/>
            <a:ext cx="5962649" cy="2973771"/>
          </a:xfr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85000" lnSpcReduction="10000"/>
            <a:scene3d>
              <a:camera prst="orthographicFront"/>
              <a:lightRig rig="harsh" dir="t"/>
            </a:scene3d>
            <a:sp3d extrusionH="57150" prstMaterial="matte">
              <a:bevelT w="63500" h="12700" prst="angle"/>
              <a:contourClr>
                <a:schemeClr val="bg1">
                  <a:lumMod val="65000"/>
                </a:schemeClr>
              </a:contourClr>
            </a:sp3d>
          </a:bodyPr>
          <a:lstStyle/>
          <a:p>
            <a:pPr marL="0" lvl="0" indent="0">
              <a:lnSpc>
                <a:spcPct val="100000"/>
              </a:lnSpc>
              <a:buNone/>
            </a:pPr>
            <a:r>
              <a:rPr lang="en-US" sz="9600" b="1">
                <a:ln w="22225">
                  <a:solidFill>
                    <a:schemeClr val="bg2">
                      <a:lumMod val="50000"/>
                    </a:schemeClr>
                  </a:solidFill>
                  <a:prstDash val="solid"/>
                </a:ln>
                <a:solidFill>
                  <a:srgbClr val="0F9ED5"/>
                </a:solidFill>
                <a:latin typeface="Cooper Black" panose="0208090404030B020404" pitchFamily="18" charset="0"/>
              </a:rPr>
              <a:t>Problem Statement </a:t>
            </a:r>
          </a:p>
        </p:txBody>
      </p:sp>
      <p:pic>
        <p:nvPicPr>
          <p:cNvPr id="8" name="Content Placeholder 7">
            <a:extLst>
              <a:ext uri="{FF2B5EF4-FFF2-40B4-BE49-F238E27FC236}">
                <a16:creationId xmlns:a16="http://schemas.microsoft.com/office/drawing/2014/main" id="{D3EAFBC8-4385-CEE8-9C55-67DEE79255D8}"/>
              </a:ext>
            </a:extLst>
          </p:cNvPr>
          <p:cNvPicPr>
            <a:picLocks noGrp="1" noChangeAspect="1"/>
          </p:cNvPicPr>
          <p:nvPr>
            <p:ph sz="half" idx="4294967295"/>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6528" r="6528"/>
          <a:stretch/>
        </p:blipFill>
        <p:spPr>
          <a:xfrm>
            <a:off x="6229350" y="0"/>
            <a:ext cx="5962650"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extLst>
      <p:ext uri="{BB962C8B-B14F-4D97-AF65-F5344CB8AC3E}">
        <p14:creationId xmlns:p14="http://schemas.microsoft.com/office/powerpoint/2010/main" val="138703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1A3FE-187B-8338-316D-4D82099C5C61}"/>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4200" b="1" kern="1200">
                <a:solidFill>
                  <a:schemeClr val="tx1"/>
                </a:solidFill>
                <a:latin typeface="+mj-lt"/>
                <a:ea typeface="+mj-ea"/>
                <a:cs typeface="+mj-cs"/>
              </a:rPr>
              <a:t>Traditional Method for Rock </a:t>
            </a:r>
            <a:r>
              <a:rPr lang="en-US" sz="4200" b="1"/>
              <a:t>C</a:t>
            </a:r>
            <a:r>
              <a:rPr lang="en-US" sz="4200" b="1" kern="1200">
                <a:solidFill>
                  <a:schemeClr val="tx1"/>
                </a:solidFill>
                <a:latin typeface="+mj-lt"/>
                <a:ea typeface="+mj-ea"/>
                <a:cs typeface="+mj-cs"/>
              </a:rPr>
              <a:t>lassification</a:t>
            </a:r>
          </a:p>
        </p:txBody>
      </p:sp>
      <p:sp>
        <p:nvSpPr>
          <p:cNvPr id="2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factory&#10;&#10;Description automatically generated">
            <a:extLst>
              <a:ext uri="{FF2B5EF4-FFF2-40B4-BE49-F238E27FC236}">
                <a16:creationId xmlns:a16="http://schemas.microsoft.com/office/drawing/2014/main" id="{8CD9B810-55F3-0D2B-FA02-0BE26B477A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0601" y="1209396"/>
            <a:ext cx="7554781" cy="4060694"/>
          </a:xfrm>
          <a:prstGeom prst="rect">
            <a:avLst/>
          </a:prstGeom>
        </p:spPr>
      </p:pic>
    </p:spTree>
    <p:extLst>
      <p:ext uri="{BB962C8B-B14F-4D97-AF65-F5344CB8AC3E}">
        <p14:creationId xmlns:p14="http://schemas.microsoft.com/office/powerpoint/2010/main" val="8484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8E7C-30F9-1F29-3C3D-FD99DD017B7C}"/>
              </a:ext>
            </a:extLst>
          </p:cNvPr>
          <p:cNvSpPr>
            <a:spLocks noGrp="1"/>
          </p:cNvSpPr>
          <p:nvPr>
            <p:ph type="ctrTitle"/>
          </p:nvPr>
        </p:nvSpPr>
        <p:spPr>
          <a:xfrm>
            <a:off x="0" y="0"/>
            <a:ext cx="9144000" cy="2387600"/>
          </a:xfrm>
        </p:spPr>
        <p:txBody>
          <a:bodyPr anchor="ctr">
            <a:normAutofit/>
          </a:bodyPr>
          <a:lstStyle/>
          <a:p>
            <a:r>
              <a:rPr lang="en-US" sz="4800" b="1">
                <a:latin typeface="Amasis MT Pro Black" panose="02040A04050005020304" pitchFamily="18" charset="0"/>
              </a:rPr>
              <a:t>Cons of Traditional Rock Classification Methods:</a:t>
            </a:r>
          </a:p>
        </p:txBody>
      </p:sp>
      <p:graphicFrame>
        <p:nvGraphicFramePr>
          <p:cNvPr id="54" name="Diagram 53">
            <a:extLst>
              <a:ext uri="{FF2B5EF4-FFF2-40B4-BE49-F238E27FC236}">
                <a16:creationId xmlns:a16="http://schemas.microsoft.com/office/drawing/2014/main" id="{4A86723B-1824-9E5D-92A3-A5B7BEDAD02C}"/>
              </a:ext>
            </a:extLst>
          </p:cNvPr>
          <p:cNvGraphicFramePr/>
          <p:nvPr>
            <p:extLst>
              <p:ext uri="{D42A27DB-BD31-4B8C-83A1-F6EECF244321}">
                <p14:modId xmlns:p14="http://schemas.microsoft.com/office/powerpoint/2010/main" val="3006995290"/>
              </p:ext>
            </p:extLst>
          </p:nvPr>
        </p:nvGraphicFramePr>
        <p:xfrm>
          <a:off x="132080" y="2387600"/>
          <a:ext cx="11887200" cy="4308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355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4">
                                            <p:graphicEl>
                                              <a:dgm id="{D99B3FB8-6165-4F94-8F3F-B9A516757981}"/>
                                            </p:graphicEl>
                                          </p:spTgt>
                                        </p:tgtEl>
                                        <p:attrNameLst>
                                          <p:attrName>style.visibility</p:attrName>
                                        </p:attrNameLst>
                                      </p:cBhvr>
                                      <p:to>
                                        <p:strVal val="visible"/>
                                      </p:to>
                                    </p:set>
                                    <p:anim calcmode="lin" valueType="num">
                                      <p:cBhvr>
                                        <p:cTn id="14" dur="500" fill="hold"/>
                                        <p:tgtEl>
                                          <p:spTgt spid="54">
                                            <p:graphicEl>
                                              <a:dgm id="{D99B3FB8-6165-4F94-8F3F-B9A516757981}"/>
                                            </p:graphicEl>
                                          </p:spTgt>
                                        </p:tgtEl>
                                        <p:attrNameLst>
                                          <p:attrName>ppt_w</p:attrName>
                                        </p:attrNameLst>
                                      </p:cBhvr>
                                      <p:tavLst>
                                        <p:tav tm="0">
                                          <p:val>
                                            <p:fltVal val="0"/>
                                          </p:val>
                                        </p:tav>
                                        <p:tav tm="100000">
                                          <p:val>
                                            <p:strVal val="#ppt_w"/>
                                          </p:val>
                                        </p:tav>
                                      </p:tavLst>
                                    </p:anim>
                                    <p:anim calcmode="lin" valueType="num">
                                      <p:cBhvr>
                                        <p:cTn id="15" dur="500" fill="hold"/>
                                        <p:tgtEl>
                                          <p:spTgt spid="54">
                                            <p:graphicEl>
                                              <a:dgm id="{D99B3FB8-6165-4F94-8F3F-B9A516757981}"/>
                                            </p:graphicEl>
                                          </p:spTgt>
                                        </p:tgtEl>
                                        <p:attrNameLst>
                                          <p:attrName>ppt_h</p:attrName>
                                        </p:attrNameLst>
                                      </p:cBhvr>
                                      <p:tavLst>
                                        <p:tav tm="0">
                                          <p:val>
                                            <p:fltVal val="0"/>
                                          </p:val>
                                        </p:tav>
                                        <p:tav tm="100000">
                                          <p:val>
                                            <p:strVal val="#ppt_h"/>
                                          </p:val>
                                        </p:tav>
                                      </p:tavLst>
                                    </p:anim>
                                    <p:animEffect transition="in" filter="fade">
                                      <p:cBhvr>
                                        <p:cTn id="16" dur="500"/>
                                        <p:tgtEl>
                                          <p:spTgt spid="54">
                                            <p:graphicEl>
                                              <a:dgm id="{D99B3FB8-6165-4F94-8F3F-B9A516757981}"/>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4">
                                            <p:graphicEl>
                                              <a:dgm id="{154B985C-BA87-4510-A3C4-99850EFC87AB}"/>
                                            </p:graphicEl>
                                          </p:spTgt>
                                        </p:tgtEl>
                                        <p:attrNameLst>
                                          <p:attrName>style.visibility</p:attrName>
                                        </p:attrNameLst>
                                      </p:cBhvr>
                                      <p:to>
                                        <p:strVal val="visible"/>
                                      </p:to>
                                    </p:set>
                                    <p:anim calcmode="lin" valueType="num">
                                      <p:cBhvr>
                                        <p:cTn id="19" dur="500" fill="hold"/>
                                        <p:tgtEl>
                                          <p:spTgt spid="54">
                                            <p:graphicEl>
                                              <a:dgm id="{154B985C-BA87-4510-A3C4-99850EFC87AB}"/>
                                            </p:graphicEl>
                                          </p:spTgt>
                                        </p:tgtEl>
                                        <p:attrNameLst>
                                          <p:attrName>ppt_w</p:attrName>
                                        </p:attrNameLst>
                                      </p:cBhvr>
                                      <p:tavLst>
                                        <p:tav tm="0">
                                          <p:val>
                                            <p:fltVal val="0"/>
                                          </p:val>
                                        </p:tav>
                                        <p:tav tm="100000">
                                          <p:val>
                                            <p:strVal val="#ppt_w"/>
                                          </p:val>
                                        </p:tav>
                                      </p:tavLst>
                                    </p:anim>
                                    <p:anim calcmode="lin" valueType="num">
                                      <p:cBhvr>
                                        <p:cTn id="20" dur="500" fill="hold"/>
                                        <p:tgtEl>
                                          <p:spTgt spid="54">
                                            <p:graphicEl>
                                              <a:dgm id="{154B985C-BA87-4510-A3C4-99850EFC87AB}"/>
                                            </p:graphicEl>
                                          </p:spTgt>
                                        </p:tgtEl>
                                        <p:attrNameLst>
                                          <p:attrName>ppt_h</p:attrName>
                                        </p:attrNameLst>
                                      </p:cBhvr>
                                      <p:tavLst>
                                        <p:tav tm="0">
                                          <p:val>
                                            <p:fltVal val="0"/>
                                          </p:val>
                                        </p:tav>
                                        <p:tav tm="100000">
                                          <p:val>
                                            <p:strVal val="#ppt_h"/>
                                          </p:val>
                                        </p:tav>
                                      </p:tavLst>
                                    </p:anim>
                                    <p:animEffect transition="in" filter="fade">
                                      <p:cBhvr>
                                        <p:cTn id="21" dur="500"/>
                                        <p:tgtEl>
                                          <p:spTgt spid="54">
                                            <p:graphicEl>
                                              <a:dgm id="{154B985C-BA87-4510-A3C4-99850EFC87AB}"/>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4">
                                            <p:graphicEl>
                                              <a:dgm id="{C9712285-E175-4F0F-BAC1-BE11585C7FF5}"/>
                                            </p:graphicEl>
                                          </p:spTgt>
                                        </p:tgtEl>
                                        <p:attrNameLst>
                                          <p:attrName>style.visibility</p:attrName>
                                        </p:attrNameLst>
                                      </p:cBhvr>
                                      <p:to>
                                        <p:strVal val="visible"/>
                                      </p:to>
                                    </p:set>
                                    <p:anim calcmode="lin" valueType="num">
                                      <p:cBhvr>
                                        <p:cTn id="24" dur="500" fill="hold"/>
                                        <p:tgtEl>
                                          <p:spTgt spid="54">
                                            <p:graphicEl>
                                              <a:dgm id="{C9712285-E175-4F0F-BAC1-BE11585C7FF5}"/>
                                            </p:graphicEl>
                                          </p:spTgt>
                                        </p:tgtEl>
                                        <p:attrNameLst>
                                          <p:attrName>ppt_w</p:attrName>
                                        </p:attrNameLst>
                                      </p:cBhvr>
                                      <p:tavLst>
                                        <p:tav tm="0">
                                          <p:val>
                                            <p:fltVal val="0"/>
                                          </p:val>
                                        </p:tav>
                                        <p:tav tm="100000">
                                          <p:val>
                                            <p:strVal val="#ppt_w"/>
                                          </p:val>
                                        </p:tav>
                                      </p:tavLst>
                                    </p:anim>
                                    <p:anim calcmode="lin" valueType="num">
                                      <p:cBhvr>
                                        <p:cTn id="25" dur="500" fill="hold"/>
                                        <p:tgtEl>
                                          <p:spTgt spid="54">
                                            <p:graphicEl>
                                              <a:dgm id="{C9712285-E175-4F0F-BAC1-BE11585C7FF5}"/>
                                            </p:graphicEl>
                                          </p:spTgt>
                                        </p:tgtEl>
                                        <p:attrNameLst>
                                          <p:attrName>ppt_h</p:attrName>
                                        </p:attrNameLst>
                                      </p:cBhvr>
                                      <p:tavLst>
                                        <p:tav tm="0">
                                          <p:val>
                                            <p:fltVal val="0"/>
                                          </p:val>
                                        </p:tav>
                                        <p:tav tm="100000">
                                          <p:val>
                                            <p:strVal val="#ppt_h"/>
                                          </p:val>
                                        </p:tav>
                                      </p:tavLst>
                                    </p:anim>
                                    <p:animEffect transition="in" filter="fade">
                                      <p:cBhvr>
                                        <p:cTn id="26" dur="500"/>
                                        <p:tgtEl>
                                          <p:spTgt spid="54">
                                            <p:graphicEl>
                                              <a:dgm id="{C9712285-E175-4F0F-BAC1-BE11585C7FF5}"/>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4">
                                            <p:graphicEl>
                                              <a:dgm id="{6C6A8F30-018C-463F-BF34-6EB1720B4B47}"/>
                                            </p:graphicEl>
                                          </p:spTgt>
                                        </p:tgtEl>
                                        <p:attrNameLst>
                                          <p:attrName>style.visibility</p:attrName>
                                        </p:attrNameLst>
                                      </p:cBhvr>
                                      <p:to>
                                        <p:strVal val="visible"/>
                                      </p:to>
                                    </p:set>
                                    <p:anim calcmode="lin" valueType="num">
                                      <p:cBhvr>
                                        <p:cTn id="29" dur="500" fill="hold"/>
                                        <p:tgtEl>
                                          <p:spTgt spid="54">
                                            <p:graphicEl>
                                              <a:dgm id="{6C6A8F30-018C-463F-BF34-6EB1720B4B47}"/>
                                            </p:graphicEl>
                                          </p:spTgt>
                                        </p:tgtEl>
                                        <p:attrNameLst>
                                          <p:attrName>ppt_w</p:attrName>
                                        </p:attrNameLst>
                                      </p:cBhvr>
                                      <p:tavLst>
                                        <p:tav tm="0">
                                          <p:val>
                                            <p:fltVal val="0"/>
                                          </p:val>
                                        </p:tav>
                                        <p:tav tm="100000">
                                          <p:val>
                                            <p:strVal val="#ppt_w"/>
                                          </p:val>
                                        </p:tav>
                                      </p:tavLst>
                                    </p:anim>
                                    <p:anim calcmode="lin" valueType="num">
                                      <p:cBhvr>
                                        <p:cTn id="30" dur="500" fill="hold"/>
                                        <p:tgtEl>
                                          <p:spTgt spid="54">
                                            <p:graphicEl>
                                              <a:dgm id="{6C6A8F30-018C-463F-BF34-6EB1720B4B47}"/>
                                            </p:graphicEl>
                                          </p:spTgt>
                                        </p:tgtEl>
                                        <p:attrNameLst>
                                          <p:attrName>ppt_h</p:attrName>
                                        </p:attrNameLst>
                                      </p:cBhvr>
                                      <p:tavLst>
                                        <p:tav tm="0">
                                          <p:val>
                                            <p:fltVal val="0"/>
                                          </p:val>
                                        </p:tav>
                                        <p:tav tm="100000">
                                          <p:val>
                                            <p:strVal val="#ppt_h"/>
                                          </p:val>
                                        </p:tav>
                                      </p:tavLst>
                                    </p:anim>
                                    <p:animEffect transition="in" filter="fade">
                                      <p:cBhvr>
                                        <p:cTn id="31" dur="500"/>
                                        <p:tgtEl>
                                          <p:spTgt spid="54">
                                            <p:graphicEl>
                                              <a:dgm id="{6C6A8F30-018C-463F-BF34-6EB1720B4B47}"/>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54">
                                            <p:graphicEl>
                                              <a:dgm id="{FE281477-2F09-4B0E-814E-8D40B9101919}"/>
                                            </p:graphicEl>
                                          </p:spTgt>
                                        </p:tgtEl>
                                        <p:attrNameLst>
                                          <p:attrName>style.visibility</p:attrName>
                                        </p:attrNameLst>
                                      </p:cBhvr>
                                      <p:to>
                                        <p:strVal val="visible"/>
                                      </p:to>
                                    </p:set>
                                    <p:anim calcmode="lin" valueType="num">
                                      <p:cBhvr>
                                        <p:cTn id="34" dur="500" fill="hold"/>
                                        <p:tgtEl>
                                          <p:spTgt spid="54">
                                            <p:graphicEl>
                                              <a:dgm id="{FE281477-2F09-4B0E-814E-8D40B9101919}"/>
                                            </p:graphicEl>
                                          </p:spTgt>
                                        </p:tgtEl>
                                        <p:attrNameLst>
                                          <p:attrName>ppt_w</p:attrName>
                                        </p:attrNameLst>
                                      </p:cBhvr>
                                      <p:tavLst>
                                        <p:tav tm="0">
                                          <p:val>
                                            <p:fltVal val="0"/>
                                          </p:val>
                                        </p:tav>
                                        <p:tav tm="100000">
                                          <p:val>
                                            <p:strVal val="#ppt_w"/>
                                          </p:val>
                                        </p:tav>
                                      </p:tavLst>
                                    </p:anim>
                                    <p:anim calcmode="lin" valueType="num">
                                      <p:cBhvr>
                                        <p:cTn id="35" dur="500" fill="hold"/>
                                        <p:tgtEl>
                                          <p:spTgt spid="54">
                                            <p:graphicEl>
                                              <a:dgm id="{FE281477-2F09-4B0E-814E-8D40B9101919}"/>
                                            </p:graphicEl>
                                          </p:spTgt>
                                        </p:tgtEl>
                                        <p:attrNameLst>
                                          <p:attrName>ppt_h</p:attrName>
                                        </p:attrNameLst>
                                      </p:cBhvr>
                                      <p:tavLst>
                                        <p:tav tm="0">
                                          <p:val>
                                            <p:fltVal val="0"/>
                                          </p:val>
                                        </p:tav>
                                        <p:tav tm="100000">
                                          <p:val>
                                            <p:strVal val="#ppt_h"/>
                                          </p:val>
                                        </p:tav>
                                      </p:tavLst>
                                    </p:anim>
                                    <p:animEffect transition="in" filter="fade">
                                      <p:cBhvr>
                                        <p:cTn id="36" dur="500"/>
                                        <p:tgtEl>
                                          <p:spTgt spid="54">
                                            <p:graphicEl>
                                              <a:dgm id="{FE281477-2F09-4B0E-814E-8D40B9101919}"/>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4">
                                            <p:graphicEl>
                                              <a:dgm id="{53F2EB65-9B3D-4379-888D-D7AF2C06DA60}"/>
                                            </p:graphicEl>
                                          </p:spTgt>
                                        </p:tgtEl>
                                        <p:attrNameLst>
                                          <p:attrName>style.visibility</p:attrName>
                                        </p:attrNameLst>
                                      </p:cBhvr>
                                      <p:to>
                                        <p:strVal val="visible"/>
                                      </p:to>
                                    </p:set>
                                    <p:anim calcmode="lin" valueType="num">
                                      <p:cBhvr>
                                        <p:cTn id="39" dur="500" fill="hold"/>
                                        <p:tgtEl>
                                          <p:spTgt spid="54">
                                            <p:graphicEl>
                                              <a:dgm id="{53F2EB65-9B3D-4379-888D-D7AF2C06DA60}"/>
                                            </p:graphicEl>
                                          </p:spTgt>
                                        </p:tgtEl>
                                        <p:attrNameLst>
                                          <p:attrName>ppt_w</p:attrName>
                                        </p:attrNameLst>
                                      </p:cBhvr>
                                      <p:tavLst>
                                        <p:tav tm="0">
                                          <p:val>
                                            <p:fltVal val="0"/>
                                          </p:val>
                                        </p:tav>
                                        <p:tav tm="100000">
                                          <p:val>
                                            <p:strVal val="#ppt_w"/>
                                          </p:val>
                                        </p:tav>
                                      </p:tavLst>
                                    </p:anim>
                                    <p:anim calcmode="lin" valueType="num">
                                      <p:cBhvr>
                                        <p:cTn id="40" dur="500" fill="hold"/>
                                        <p:tgtEl>
                                          <p:spTgt spid="54">
                                            <p:graphicEl>
                                              <a:dgm id="{53F2EB65-9B3D-4379-888D-D7AF2C06DA60}"/>
                                            </p:graphicEl>
                                          </p:spTgt>
                                        </p:tgtEl>
                                        <p:attrNameLst>
                                          <p:attrName>ppt_h</p:attrName>
                                        </p:attrNameLst>
                                      </p:cBhvr>
                                      <p:tavLst>
                                        <p:tav tm="0">
                                          <p:val>
                                            <p:fltVal val="0"/>
                                          </p:val>
                                        </p:tav>
                                        <p:tav tm="100000">
                                          <p:val>
                                            <p:strVal val="#ppt_h"/>
                                          </p:val>
                                        </p:tav>
                                      </p:tavLst>
                                    </p:anim>
                                    <p:animEffect transition="in" filter="fade">
                                      <p:cBhvr>
                                        <p:cTn id="41" dur="500"/>
                                        <p:tgtEl>
                                          <p:spTgt spid="54">
                                            <p:graphicEl>
                                              <a:dgm id="{53F2EB65-9B3D-4379-888D-D7AF2C06DA60}"/>
                                            </p:graphic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54">
                                            <p:graphicEl>
                                              <a:dgm id="{9BB297D2-4BBE-4B51-8CD3-0DDE85D1420C}"/>
                                            </p:graphicEl>
                                          </p:spTgt>
                                        </p:tgtEl>
                                        <p:attrNameLst>
                                          <p:attrName>style.visibility</p:attrName>
                                        </p:attrNameLst>
                                      </p:cBhvr>
                                      <p:to>
                                        <p:strVal val="visible"/>
                                      </p:to>
                                    </p:set>
                                    <p:anim calcmode="lin" valueType="num">
                                      <p:cBhvr>
                                        <p:cTn id="44" dur="500" fill="hold"/>
                                        <p:tgtEl>
                                          <p:spTgt spid="54">
                                            <p:graphicEl>
                                              <a:dgm id="{9BB297D2-4BBE-4B51-8CD3-0DDE85D1420C}"/>
                                            </p:graphicEl>
                                          </p:spTgt>
                                        </p:tgtEl>
                                        <p:attrNameLst>
                                          <p:attrName>ppt_w</p:attrName>
                                        </p:attrNameLst>
                                      </p:cBhvr>
                                      <p:tavLst>
                                        <p:tav tm="0">
                                          <p:val>
                                            <p:fltVal val="0"/>
                                          </p:val>
                                        </p:tav>
                                        <p:tav tm="100000">
                                          <p:val>
                                            <p:strVal val="#ppt_w"/>
                                          </p:val>
                                        </p:tav>
                                      </p:tavLst>
                                    </p:anim>
                                    <p:anim calcmode="lin" valueType="num">
                                      <p:cBhvr>
                                        <p:cTn id="45" dur="500" fill="hold"/>
                                        <p:tgtEl>
                                          <p:spTgt spid="54">
                                            <p:graphicEl>
                                              <a:dgm id="{9BB297D2-4BBE-4B51-8CD3-0DDE85D1420C}"/>
                                            </p:graphicEl>
                                          </p:spTgt>
                                        </p:tgtEl>
                                        <p:attrNameLst>
                                          <p:attrName>ppt_h</p:attrName>
                                        </p:attrNameLst>
                                      </p:cBhvr>
                                      <p:tavLst>
                                        <p:tav tm="0">
                                          <p:val>
                                            <p:fltVal val="0"/>
                                          </p:val>
                                        </p:tav>
                                        <p:tav tm="100000">
                                          <p:val>
                                            <p:strVal val="#ppt_h"/>
                                          </p:val>
                                        </p:tav>
                                      </p:tavLst>
                                    </p:anim>
                                    <p:animEffect transition="in" filter="fade">
                                      <p:cBhvr>
                                        <p:cTn id="46" dur="500"/>
                                        <p:tgtEl>
                                          <p:spTgt spid="54">
                                            <p:graphicEl>
                                              <a:dgm id="{9BB297D2-4BBE-4B51-8CD3-0DDE85D1420C}"/>
                                            </p:graphic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54">
                                            <p:graphicEl>
                                              <a:dgm id="{A49767F7-8296-4DD8-B669-51DF5B41ADC3}"/>
                                            </p:graphicEl>
                                          </p:spTgt>
                                        </p:tgtEl>
                                        <p:attrNameLst>
                                          <p:attrName>style.visibility</p:attrName>
                                        </p:attrNameLst>
                                      </p:cBhvr>
                                      <p:to>
                                        <p:strVal val="visible"/>
                                      </p:to>
                                    </p:set>
                                    <p:anim calcmode="lin" valueType="num">
                                      <p:cBhvr>
                                        <p:cTn id="49" dur="500" fill="hold"/>
                                        <p:tgtEl>
                                          <p:spTgt spid="54">
                                            <p:graphicEl>
                                              <a:dgm id="{A49767F7-8296-4DD8-B669-51DF5B41ADC3}"/>
                                            </p:graphicEl>
                                          </p:spTgt>
                                        </p:tgtEl>
                                        <p:attrNameLst>
                                          <p:attrName>ppt_w</p:attrName>
                                        </p:attrNameLst>
                                      </p:cBhvr>
                                      <p:tavLst>
                                        <p:tav tm="0">
                                          <p:val>
                                            <p:fltVal val="0"/>
                                          </p:val>
                                        </p:tav>
                                        <p:tav tm="100000">
                                          <p:val>
                                            <p:strVal val="#ppt_w"/>
                                          </p:val>
                                        </p:tav>
                                      </p:tavLst>
                                    </p:anim>
                                    <p:anim calcmode="lin" valueType="num">
                                      <p:cBhvr>
                                        <p:cTn id="50" dur="500" fill="hold"/>
                                        <p:tgtEl>
                                          <p:spTgt spid="54">
                                            <p:graphicEl>
                                              <a:dgm id="{A49767F7-8296-4DD8-B669-51DF5B41ADC3}"/>
                                            </p:graphicEl>
                                          </p:spTgt>
                                        </p:tgtEl>
                                        <p:attrNameLst>
                                          <p:attrName>ppt_h</p:attrName>
                                        </p:attrNameLst>
                                      </p:cBhvr>
                                      <p:tavLst>
                                        <p:tav tm="0">
                                          <p:val>
                                            <p:fltVal val="0"/>
                                          </p:val>
                                        </p:tav>
                                        <p:tav tm="100000">
                                          <p:val>
                                            <p:strVal val="#ppt_h"/>
                                          </p:val>
                                        </p:tav>
                                      </p:tavLst>
                                    </p:anim>
                                    <p:animEffect transition="in" filter="fade">
                                      <p:cBhvr>
                                        <p:cTn id="51" dur="500"/>
                                        <p:tgtEl>
                                          <p:spTgt spid="54">
                                            <p:graphicEl>
                                              <a:dgm id="{A49767F7-8296-4DD8-B669-51DF5B41ADC3}"/>
                                            </p:graphicEl>
                                          </p:spTgt>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54">
                                            <p:graphicEl>
                                              <a:dgm id="{D6EE0DD5-FBA2-4D66-A95A-8FE9EEF79D74}"/>
                                            </p:graphicEl>
                                          </p:spTgt>
                                        </p:tgtEl>
                                        <p:attrNameLst>
                                          <p:attrName>style.visibility</p:attrName>
                                        </p:attrNameLst>
                                      </p:cBhvr>
                                      <p:to>
                                        <p:strVal val="visible"/>
                                      </p:to>
                                    </p:set>
                                    <p:anim calcmode="lin" valueType="num">
                                      <p:cBhvr>
                                        <p:cTn id="54" dur="500" fill="hold"/>
                                        <p:tgtEl>
                                          <p:spTgt spid="54">
                                            <p:graphicEl>
                                              <a:dgm id="{D6EE0DD5-FBA2-4D66-A95A-8FE9EEF79D74}"/>
                                            </p:graphicEl>
                                          </p:spTgt>
                                        </p:tgtEl>
                                        <p:attrNameLst>
                                          <p:attrName>ppt_w</p:attrName>
                                        </p:attrNameLst>
                                      </p:cBhvr>
                                      <p:tavLst>
                                        <p:tav tm="0">
                                          <p:val>
                                            <p:fltVal val="0"/>
                                          </p:val>
                                        </p:tav>
                                        <p:tav tm="100000">
                                          <p:val>
                                            <p:strVal val="#ppt_w"/>
                                          </p:val>
                                        </p:tav>
                                      </p:tavLst>
                                    </p:anim>
                                    <p:anim calcmode="lin" valueType="num">
                                      <p:cBhvr>
                                        <p:cTn id="55" dur="500" fill="hold"/>
                                        <p:tgtEl>
                                          <p:spTgt spid="54">
                                            <p:graphicEl>
                                              <a:dgm id="{D6EE0DD5-FBA2-4D66-A95A-8FE9EEF79D74}"/>
                                            </p:graphicEl>
                                          </p:spTgt>
                                        </p:tgtEl>
                                        <p:attrNameLst>
                                          <p:attrName>ppt_h</p:attrName>
                                        </p:attrNameLst>
                                      </p:cBhvr>
                                      <p:tavLst>
                                        <p:tav tm="0">
                                          <p:val>
                                            <p:fltVal val="0"/>
                                          </p:val>
                                        </p:tav>
                                        <p:tav tm="100000">
                                          <p:val>
                                            <p:strVal val="#ppt_h"/>
                                          </p:val>
                                        </p:tav>
                                      </p:tavLst>
                                    </p:anim>
                                    <p:animEffect transition="in" filter="fade">
                                      <p:cBhvr>
                                        <p:cTn id="56" dur="500"/>
                                        <p:tgtEl>
                                          <p:spTgt spid="54">
                                            <p:graphicEl>
                                              <a:dgm id="{D6EE0DD5-FBA2-4D66-A95A-8FE9EEF79D7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4" grpId="0">
        <p:bldSub>
          <a:bldDgm/>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AF296E-071D-3228-0F94-0E2FCC1367EB}"/>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4A3C309-AEBE-EF10-E11B-E0F0C9C79980}"/>
              </a:ext>
            </a:extLst>
          </p:cNvPr>
          <p:cNvSpPr>
            <a:spLocks noGrp="1"/>
          </p:cNvSpPr>
          <p:nvPr>
            <p:ph type="subTitle" idx="4294967295"/>
          </p:nvPr>
        </p:nvSpPr>
        <p:spPr>
          <a:xfrm>
            <a:off x="409109" y="1942114"/>
            <a:ext cx="5962649" cy="2973771"/>
          </a:xfr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scene3d>
              <a:camera prst="orthographicFront"/>
              <a:lightRig rig="harsh" dir="t"/>
            </a:scene3d>
            <a:sp3d extrusionH="57150" prstMaterial="matte">
              <a:bevelT w="63500" h="12700" prst="angle"/>
              <a:contourClr>
                <a:schemeClr val="bg1">
                  <a:lumMod val="65000"/>
                </a:schemeClr>
              </a:contourClr>
            </a:sp3d>
          </a:bodyPr>
          <a:lstStyle/>
          <a:p>
            <a:pPr marL="0" indent="0">
              <a:lnSpc>
                <a:spcPct val="110000"/>
              </a:lnSpc>
              <a:buNone/>
            </a:pPr>
            <a:r>
              <a:rPr lang="en-US" sz="8200" b="1">
                <a:ln w="22225">
                  <a:solidFill>
                    <a:schemeClr val="bg2">
                      <a:lumMod val="50000"/>
                    </a:schemeClr>
                  </a:solidFill>
                  <a:prstDash val="solid"/>
                </a:ln>
                <a:solidFill>
                  <a:srgbClr val="0F9ED5"/>
                </a:solidFill>
                <a:latin typeface="Cooper Black" panose="0208090404030B020404" pitchFamily="18" charset="0"/>
              </a:rPr>
              <a:t>Literature </a:t>
            </a:r>
          </a:p>
          <a:p>
            <a:pPr marL="0" indent="0">
              <a:lnSpc>
                <a:spcPct val="110000"/>
              </a:lnSpc>
              <a:buNone/>
            </a:pPr>
            <a:r>
              <a:rPr lang="en-US" sz="8200" b="1">
                <a:ln w="22225">
                  <a:solidFill>
                    <a:schemeClr val="bg2">
                      <a:lumMod val="50000"/>
                    </a:schemeClr>
                  </a:solidFill>
                  <a:prstDash val="solid"/>
                </a:ln>
                <a:solidFill>
                  <a:srgbClr val="0F9ED5"/>
                </a:solidFill>
                <a:latin typeface="Cooper Black" panose="0208090404030B020404" pitchFamily="18" charset="0"/>
              </a:rPr>
              <a:t>Review</a:t>
            </a:r>
          </a:p>
        </p:txBody>
      </p:sp>
      <p:pic>
        <p:nvPicPr>
          <p:cNvPr id="8" name="Content Placeholder 7">
            <a:extLst>
              <a:ext uri="{FF2B5EF4-FFF2-40B4-BE49-F238E27FC236}">
                <a16:creationId xmlns:a16="http://schemas.microsoft.com/office/drawing/2014/main" id="{E792FFBA-76AA-93C3-28F5-3C3616340D1F}"/>
              </a:ext>
            </a:extLst>
          </p:cNvPr>
          <p:cNvPicPr>
            <a:picLocks noGrp="1" noChangeAspect="1"/>
          </p:cNvPicPr>
          <p:nvPr>
            <p:ph sz="half" idx="4294967295"/>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6528" r="6528"/>
          <a:stretch/>
        </p:blipFill>
        <p:spPr>
          <a:xfrm>
            <a:off x="6229350" y="0"/>
            <a:ext cx="5962650"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extLst>
      <p:ext uri="{BB962C8B-B14F-4D97-AF65-F5344CB8AC3E}">
        <p14:creationId xmlns:p14="http://schemas.microsoft.com/office/powerpoint/2010/main" val="100185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p:cTn id="1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6">
                                            <p:txEl>
                                              <p:pRg st="1" end="1"/>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4"/>
          <p:cNvSpPr txBox="1"/>
          <p:nvPr/>
        </p:nvSpPr>
        <p:spPr>
          <a:xfrm>
            <a:off x="835742" y="213360"/>
            <a:ext cx="5407740" cy="831876"/>
          </a:xfrm>
          <a:prstGeom prst="ellipse">
            <a:avLst/>
          </a:prstGeom>
          <a:scene3d>
            <a:camera prst="obliqueTopRight"/>
            <a:lightRig rig="threePt" dir="t"/>
          </a:scene3d>
        </p:spPr>
        <p:txBody>
          <a:bodyPr vert="horz" lIns="91440" tIns="45720" rIns="91440" bIns="45720" rtlCol="0" anchor="t">
            <a:normAutofit fontScale="92500" lnSpcReduction="20000"/>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lvl="0" defTabSz="914400">
              <a:lnSpc>
                <a:spcPct val="110000"/>
              </a:lnSpc>
              <a:spcBef>
                <a:spcPts val="1000"/>
              </a:spcBef>
              <a:spcAft>
                <a:spcPts val="400"/>
              </a:spcAft>
            </a:pPr>
            <a:r>
              <a:rPr lang="en-US" sz="3600">
                <a:ln w="0">
                  <a:noFill/>
                </a:ln>
                <a:solidFill>
                  <a:srgbClr val="0197D2"/>
                </a:solidFill>
                <a:effectLst>
                  <a:outerShdw blurRad="38100" dist="19050" dir="2700000" algn="tl" rotWithShape="0">
                    <a:schemeClr val="dk1">
                      <a:alpha val="40000"/>
                    </a:schemeClr>
                  </a:outerShdw>
                </a:effectLst>
                <a:latin typeface="Cooper Black" panose="0208090404030B020404" pitchFamily="18" charset="0"/>
                <a:sym typeface="Cormorant Garamond Bold Italics"/>
              </a:rPr>
              <a:t> </a:t>
            </a:r>
          </a:p>
        </p:txBody>
      </p:sp>
      <p:grpSp>
        <p:nvGrpSpPr>
          <p:cNvPr id="94" name="Group 93">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84" name="Rectangle 83">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2"/>
          <p:cNvSpPr/>
          <p:nvPr/>
        </p:nvSpPr>
        <p:spPr>
          <a:xfrm>
            <a:off x="10386202" y="476006"/>
            <a:ext cx="1119998" cy="1666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Freeform 3"/>
          <p:cNvSpPr/>
          <p:nvPr/>
        </p:nvSpPr>
        <p:spPr>
          <a:xfrm>
            <a:off x="682923" y="6353149"/>
            <a:ext cx="1119998" cy="1666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7" name="TextBox 6">
            <a:extLst>
              <a:ext uri="{FF2B5EF4-FFF2-40B4-BE49-F238E27FC236}">
                <a16:creationId xmlns:a16="http://schemas.microsoft.com/office/drawing/2014/main" id="{6465EEA3-6F45-BC81-90BD-FEE8C83BFA1C}"/>
              </a:ext>
            </a:extLst>
          </p:cNvPr>
          <p:cNvSpPr txBox="1"/>
          <p:nvPr/>
        </p:nvSpPr>
        <p:spPr>
          <a:xfrm>
            <a:off x="0" y="2683538"/>
            <a:ext cx="2365359" cy="1138645"/>
          </a:xfrm>
          <a:prstGeom prst="rect">
            <a:avLst/>
          </a:prstGeom>
          <a:noFill/>
        </p:spPr>
        <p:txBody>
          <a:bodyPr wrap="square" rtlCol="0">
            <a:spAutoFit/>
          </a:bodyPr>
          <a:lstStyle/>
          <a:p>
            <a:pPr lvl="0" algn="ctr" defTabSz="914400">
              <a:lnSpc>
                <a:spcPct val="110000"/>
              </a:lnSpc>
              <a:spcBef>
                <a:spcPts val="1000"/>
              </a:spcBef>
              <a:spcAft>
                <a:spcPts val="400"/>
              </a:spcAft>
            </a:pPr>
            <a:r>
              <a:rPr lang="en-US" sz="3200" b="1">
                <a:ln w="0">
                  <a:noFill/>
                </a:ln>
                <a:solidFill>
                  <a:srgbClr val="0197D2"/>
                </a:solidFill>
                <a:effectLst>
                  <a:outerShdw blurRad="38100" dist="19050" dir="2700000" algn="tl" rotWithShape="0">
                    <a:schemeClr val="dk1">
                      <a:alpha val="40000"/>
                    </a:schemeClr>
                  </a:outerShdw>
                </a:effectLst>
                <a:latin typeface="Cooper Black" panose="0208090404030B020404" pitchFamily="18" charset="0"/>
                <a:sym typeface="Cormorant Garamond Bold Italics"/>
              </a:rPr>
              <a:t>Papers Summary </a:t>
            </a:r>
          </a:p>
        </p:txBody>
      </p:sp>
      <p:graphicFrame>
        <p:nvGraphicFramePr>
          <p:cNvPr id="6" name="Table 5">
            <a:extLst>
              <a:ext uri="{FF2B5EF4-FFF2-40B4-BE49-F238E27FC236}">
                <a16:creationId xmlns:a16="http://schemas.microsoft.com/office/drawing/2014/main" id="{1BB931D4-8D11-5BE5-61AD-6590B549B501}"/>
              </a:ext>
            </a:extLst>
          </p:cNvPr>
          <p:cNvGraphicFramePr>
            <a:graphicFrameLocks noGrp="1"/>
          </p:cNvGraphicFramePr>
          <p:nvPr>
            <p:extLst>
              <p:ext uri="{D42A27DB-BD31-4B8C-83A1-F6EECF244321}">
                <p14:modId xmlns:p14="http://schemas.microsoft.com/office/powerpoint/2010/main" val="249221414"/>
              </p:ext>
            </p:extLst>
          </p:nvPr>
        </p:nvGraphicFramePr>
        <p:xfrm>
          <a:off x="2271252" y="788565"/>
          <a:ext cx="8114950" cy="5780295"/>
        </p:xfrm>
        <a:graphic>
          <a:graphicData uri="http://schemas.openxmlformats.org/drawingml/2006/table">
            <a:tbl>
              <a:tblPr firstRow="1" bandRow="1">
                <a:tableStyleId>{5FD0F851-EC5A-4D38-B0AD-8093EC10F338}</a:tableStyleId>
              </a:tblPr>
              <a:tblGrid>
                <a:gridCol w="2675858">
                  <a:extLst>
                    <a:ext uri="{9D8B030D-6E8A-4147-A177-3AD203B41FA5}">
                      <a16:colId xmlns:a16="http://schemas.microsoft.com/office/drawing/2014/main" val="3676439372"/>
                    </a:ext>
                  </a:extLst>
                </a:gridCol>
                <a:gridCol w="1681969">
                  <a:extLst>
                    <a:ext uri="{9D8B030D-6E8A-4147-A177-3AD203B41FA5}">
                      <a16:colId xmlns:a16="http://schemas.microsoft.com/office/drawing/2014/main" val="4124911133"/>
                    </a:ext>
                  </a:extLst>
                </a:gridCol>
                <a:gridCol w="1256015">
                  <a:extLst>
                    <a:ext uri="{9D8B030D-6E8A-4147-A177-3AD203B41FA5}">
                      <a16:colId xmlns:a16="http://schemas.microsoft.com/office/drawing/2014/main" val="1237059388"/>
                    </a:ext>
                  </a:extLst>
                </a:gridCol>
                <a:gridCol w="1146796">
                  <a:extLst>
                    <a:ext uri="{9D8B030D-6E8A-4147-A177-3AD203B41FA5}">
                      <a16:colId xmlns:a16="http://schemas.microsoft.com/office/drawing/2014/main" val="2778304248"/>
                    </a:ext>
                  </a:extLst>
                </a:gridCol>
                <a:gridCol w="1354312">
                  <a:extLst>
                    <a:ext uri="{9D8B030D-6E8A-4147-A177-3AD203B41FA5}">
                      <a16:colId xmlns:a16="http://schemas.microsoft.com/office/drawing/2014/main" val="1558426181"/>
                    </a:ext>
                  </a:extLst>
                </a:gridCol>
              </a:tblGrid>
              <a:tr h="470255">
                <a:tc>
                  <a:txBody>
                    <a:bodyPr/>
                    <a:lstStyle/>
                    <a:p>
                      <a:pPr algn="ctr"/>
                      <a:r>
                        <a:rPr lang="en-US" sz="1400" b="1" cap="none" spc="0">
                          <a:solidFill>
                            <a:schemeClr val="tx1"/>
                          </a:solidFill>
                        </a:rPr>
                        <a:t>Papers</a:t>
                      </a:r>
                      <a:br>
                        <a:rPr lang="en-US" sz="1400" b="1" cap="none" spc="0">
                          <a:solidFill>
                            <a:schemeClr val="tx1"/>
                          </a:solidFill>
                        </a:rPr>
                      </a:br>
                      <a:r>
                        <a:rPr lang="en-US" sz="1400" b="1" cap="none" spc="0">
                          <a:solidFill>
                            <a:schemeClr val="tx1"/>
                          </a:solidFill>
                        </a:rPr>
                        <a:t>Title </a:t>
                      </a:r>
                    </a:p>
                  </a:txBody>
                  <a:tcPr marL="34897" marR="26173" marT="17449" marB="17449" anchor="ctr"/>
                </a:tc>
                <a:tc>
                  <a:txBody>
                    <a:bodyPr/>
                    <a:lstStyle/>
                    <a:p>
                      <a:pPr algn="ctr"/>
                      <a:r>
                        <a:rPr lang="en-US" sz="1400" b="1" cap="none" spc="0">
                          <a:solidFill>
                            <a:schemeClr val="tx1"/>
                          </a:solidFill>
                        </a:rPr>
                        <a:t>Published date</a:t>
                      </a:r>
                    </a:p>
                  </a:txBody>
                  <a:tcPr marL="34897" marR="26173" marT="17449" marB="17449" anchor="ctr"/>
                </a:tc>
                <a:tc>
                  <a:txBody>
                    <a:bodyPr/>
                    <a:lstStyle/>
                    <a:p>
                      <a:pPr algn="ctr"/>
                      <a:r>
                        <a:rPr lang="en-US" sz="1400" b="1" cap="none" spc="0">
                          <a:solidFill>
                            <a:schemeClr val="tx1"/>
                          </a:solidFill>
                        </a:rPr>
                        <a:t>Dataset</a:t>
                      </a:r>
                    </a:p>
                  </a:txBody>
                  <a:tcPr marL="34897" marR="26173" marT="17449" marB="17449" anchor="ctr"/>
                </a:tc>
                <a:tc>
                  <a:txBody>
                    <a:bodyPr/>
                    <a:lstStyle/>
                    <a:p>
                      <a:pPr algn="ctr"/>
                      <a:r>
                        <a:rPr lang="en-US" sz="1400" b="1" cap="none" spc="0">
                          <a:solidFill>
                            <a:schemeClr val="tx1"/>
                          </a:solidFill>
                        </a:rPr>
                        <a:t>Model</a:t>
                      </a:r>
                    </a:p>
                  </a:txBody>
                  <a:tcPr marL="34897" marR="26173" marT="17449" marB="17449" anchor="ctr"/>
                </a:tc>
                <a:tc>
                  <a:txBody>
                    <a:bodyPr/>
                    <a:lstStyle/>
                    <a:p>
                      <a:pPr algn="ctr"/>
                      <a:r>
                        <a:rPr lang="en-US" sz="1400" b="1" cap="none" spc="0">
                          <a:solidFill>
                            <a:schemeClr val="tx1"/>
                          </a:solidFill>
                        </a:rPr>
                        <a:t>Paper </a:t>
                      </a:r>
                    </a:p>
                    <a:p>
                      <a:pPr algn="ctr"/>
                      <a:r>
                        <a:rPr lang="en-US" sz="1400" b="1" cap="none" spc="0">
                          <a:solidFill>
                            <a:schemeClr val="tx1"/>
                          </a:solidFill>
                        </a:rPr>
                        <a:t>Accuracy</a:t>
                      </a:r>
                    </a:p>
                  </a:txBody>
                  <a:tcPr marL="34897" marR="26173" marT="17449" marB="17449" anchor="ctr"/>
                </a:tc>
                <a:extLst>
                  <a:ext uri="{0D108BD9-81ED-4DB2-BD59-A6C34878D82A}">
                    <a16:rowId xmlns:a16="http://schemas.microsoft.com/office/drawing/2014/main" val="4128449345"/>
                  </a:ext>
                </a:extLst>
              </a:tr>
              <a:tr h="656664">
                <a:tc>
                  <a:txBody>
                    <a:bodyPr/>
                    <a:lstStyle/>
                    <a:p>
                      <a:pPr algn="ctr"/>
                      <a:r>
                        <a:rPr lang="en-US" sz="1200" b="0" cap="none" spc="0">
                          <a:solidFill>
                            <a:schemeClr val="tx1">
                              <a:lumMod val="75000"/>
                              <a:lumOff val="25000"/>
                            </a:schemeClr>
                          </a:solidFill>
                        </a:rPr>
                        <a:t>Classifying Minerals using Deep Learning Algorithms(</a:t>
                      </a:r>
                      <a:r>
                        <a:rPr lang="en-US" sz="1200"/>
                        <a:t>Tianjin University) [1] </a:t>
                      </a:r>
                      <a:endParaRPr lang="en-US" sz="1200" b="0" cap="none" spc="0">
                        <a:solidFill>
                          <a:schemeClr val="tx1">
                            <a:lumMod val="75000"/>
                            <a:lumOff val="25000"/>
                          </a:schemeClr>
                        </a:solidFill>
                        <a:latin typeface="Aptos Light" panose="020B0004020202020204" pitchFamily="34" charset="0"/>
                      </a:endParaRPr>
                    </a:p>
                  </a:txBody>
                  <a:tcPr marL="34897" marR="26173" marT="17449" marB="17449" anchor="ctr"/>
                </a:tc>
                <a:tc>
                  <a:txBody>
                    <a:bodyPr/>
                    <a:lstStyle/>
                    <a:p>
                      <a:pPr algn="ctr"/>
                      <a:r>
                        <a:rPr lang="en-US" sz="1100">
                          <a:effectLst/>
                        </a:rPr>
                        <a:t>26 August 2019</a:t>
                      </a:r>
                      <a:endParaRPr lang="en-US" sz="1100" cap="none" spc="0">
                        <a:solidFill>
                          <a:schemeClr val="tx1">
                            <a:lumMod val="75000"/>
                            <a:lumOff val="25000"/>
                          </a:schemeClr>
                        </a:solidFill>
                      </a:endParaRPr>
                    </a:p>
                  </a:txBody>
                  <a:tcPr marL="34897" marR="26173" marT="17449" marB="17449" anchor="ctr"/>
                </a:tc>
                <a:tc>
                  <a:txBody>
                    <a:bodyPr/>
                    <a:lstStyle/>
                    <a:p>
                      <a:pPr algn="ctr"/>
                      <a:r>
                        <a:rPr lang="en-US" sz="1400"/>
                        <a:t>Local</a:t>
                      </a:r>
                    </a:p>
                  </a:txBody>
                  <a:tcPr marL="34897" marR="26173" marT="17449" marB="17449" anchor="ctr"/>
                </a:tc>
                <a:tc>
                  <a:txBody>
                    <a:bodyPr/>
                    <a:lstStyle/>
                    <a:p>
                      <a:pPr algn="ctr"/>
                      <a:r>
                        <a:rPr lang="en-US" sz="1400" cap="none" spc="0">
                          <a:solidFill>
                            <a:schemeClr val="tx1">
                              <a:lumMod val="75000"/>
                              <a:lumOff val="25000"/>
                            </a:schemeClr>
                          </a:solidFill>
                        </a:rPr>
                        <a:t>Inception V3</a:t>
                      </a:r>
                    </a:p>
                  </a:txBody>
                  <a:tcPr marL="34897" marR="26173" marT="17449" marB="17449" anchor="ctr"/>
                </a:tc>
                <a:tc>
                  <a:txBody>
                    <a:bodyPr/>
                    <a:lstStyle/>
                    <a:p>
                      <a:pPr algn="ctr"/>
                      <a:r>
                        <a:rPr lang="ar-EG" sz="1400" b="1" cap="none" spc="0">
                          <a:solidFill>
                            <a:schemeClr val="tx1">
                              <a:lumMod val="75000"/>
                              <a:lumOff val="25000"/>
                            </a:schemeClr>
                          </a:solidFill>
                        </a:rPr>
                        <a:t>%99</a:t>
                      </a:r>
                      <a:endParaRPr lang="en-US" sz="1400" b="1" cap="none" spc="0">
                        <a:solidFill>
                          <a:schemeClr val="tx1">
                            <a:lumMod val="75000"/>
                            <a:lumOff val="25000"/>
                          </a:schemeClr>
                        </a:solidFill>
                        <a:latin typeface="+mn-lt"/>
                      </a:endParaRPr>
                    </a:p>
                  </a:txBody>
                  <a:tcPr marL="34897" marR="26173" marT="17449" marB="17449" anchor="ctr"/>
                </a:tc>
                <a:extLst>
                  <a:ext uri="{0D108BD9-81ED-4DB2-BD59-A6C34878D82A}">
                    <a16:rowId xmlns:a16="http://schemas.microsoft.com/office/drawing/2014/main" val="1764337470"/>
                  </a:ext>
                </a:extLst>
              </a:tr>
              <a:tr h="1120702">
                <a:tc>
                  <a:txBody>
                    <a:bodyPr/>
                    <a:lstStyle/>
                    <a:p>
                      <a:pPr algn="ctr"/>
                      <a:r>
                        <a:rPr lang="en-US" sz="1200" b="0" cap="none" spc="0">
                          <a:solidFill>
                            <a:schemeClr val="tx1">
                              <a:lumMod val="75000"/>
                              <a:lumOff val="25000"/>
                            </a:schemeClr>
                          </a:solidFill>
                        </a:rPr>
                        <a:t>Earth Science and its Role in the Future of Mineral Exploration(</a:t>
                      </a:r>
                      <a:r>
                        <a:rPr lang="en-US" sz="1200"/>
                        <a:t>Xiamen University of Technology, Xiamen, China) [2]</a:t>
                      </a:r>
                      <a:endParaRPr lang="en-US" sz="1200" b="0" cap="none" spc="0">
                        <a:solidFill>
                          <a:schemeClr val="tx1">
                            <a:lumMod val="75000"/>
                            <a:lumOff val="25000"/>
                          </a:schemeClr>
                        </a:solidFill>
                        <a:latin typeface="Aptos Light" panose="020B0004020202020204" pitchFamily="34" charset="0"/>
                      </a:endParaRPr>
                    </a:p>
                  </a:txBody>
                  <a:tcPr marL="34897" marR="26173" marT="17449" marB="17449" anchor="ctr"/>
                </a:tc>
                <a:tc>
                  <a:txBody>
                    <a:bodyPr/>
                    <a:lstStyle/>
                    <a:p>
                      <a:pPr algn="ctr"/>
                      <a:r>
                        <a:rPr lang="en-US" sz="1100"/>
                        <a:t>16 January 2023</a:t>
                      </a:r>
                      <a:endParaRPr lang="en-US" sz="1100" cap="none" spc="0">
                        <a:solidFill>
                          <a:schemeClr val="tx1">
                            <a:lumMod val="75000"/>
                            <a:lumOff val="25000"/>
                          </a:schemeClr>
                        </a:solidFill>
                      </a:endParaRPr>
                    </a:p>
                  </a:txBody>
                  <a:tcPr marL="34897" marR="26173" marT="17449" marB="17449" anchor="ctr"/>
                </a:tc>
                <a:tc>
                  <a:txBody>
                    <a:bodyPr/>
                    <a:lstStyle/>
                    <a:p>
                      <a:pPr algn="ctr"/>
                      <a:r>
                        <a:rPr lang="en-US" sz="1400" noProof="0"/>
                        <a:t>Local</a:t>
                      </a:r>
                      <a:endParaRPr lang="en-US" sz="1400"/>
                    </a:p>
                  </a:txBody>
                  <a:tcPr marL="34897" marR="26173" marT="17449" marB="17449" anchor="ctr"/>
                </a:tc>
                <a:tc>
                  <a:txBody>
                    <a:bodyPr/>
                    <a:lstStyle/>
                    <a:p>
                      <a:pPr algn="ctr"/>
                      <a:r>
                        <a:rPr lang="en-US" sz="1400" cap="none" spc="0">
                          <a:solidFill>
                            <a:schemeClr val="tx1">
                              <a:lumMod val="75000"/>
                              <a:lumOff val="25000"/>
                            </a:schemeClr>
                          </a:solidFill>
                        </a:rPr>
                        <a:t>ResNet-34</a:t>
                      </a:r>
                    </a:p>
                  </a:txBody>
                  <a:tcPr marL="34897" marR="26173" marT="17449" marB="17449" anchor="ctr"/>
                </a:tc>
                <a:tc>
                  <a:txBody>
                    <a:bodyPr/>
                    <a:lstStyle/>
                    <a:p>
                      <a:pPr algn="ctr"/>
                      <a:r>
                        <a:rPr lang="ar-EG" sz="1400" b="1" cap="none" spc="0">
                          <a:solidFill>
                            <a:schemeClr val="tx1">
                              <a:lumMod val="75000"/>
                              <a:lumOff val="25000"/>
                            </a:schemeClr>
                          </a:solidFill>
                        </a:rPr>
                        <a:t>%99</a:t>
                      </a:r>
                      <a:endParaRPr lang="en-US" sz="1400" b="1" cap="none" spc="0">
                        <a:solidFill>
                          <a:schemeClr val="tx1">
                            <a:lumMod val="75000"/>
                            <a:lumOff val="25000"/>
                          </a:schemeClr>
                        </a:solidFill>
                        <a:latin typeface="+mn-lt"/>
                      </a:endParaRPr>
                    </a:p>
                  </a:txBody>
                  <a:tcPr marL="34897" marR="26173" marT="17449" marB="17449" anchor="ctr"/>
                </a:tc>
                <a:extLst>
                  <a:ext uri="{0D108BD9-81ED-4DB2-BD59-A6C34878D82A}">
                    <a16:rowId xmlns:a16="http://schemas.microsoft.com/office/drawing/2014/main" val="307701849"/>
                  </a:ext>
                </a:extLst>
              </a:tr>
              <a:tr h="966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cap="none" spc="0">
                          <a:solidFill>
                            <a:schemeClr val="tx1">
                              <a:lumMod val="75000"/>
                              <a:lumOff val="25000"/>
                            </a:schemeClr>
                          </a:solidFill>
                        </a:rPr>
                        <a:t>Classifying Minerals using Deep Learning Algorithms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cap="none" spc="0">
                          <a:solidFill>
                            <a:schemeClr val="tx1">
                              <a:lumMod val="75000"/>
                              <a:lumOff val="25000"/>
                            </a:schemeClr>
                          </a:solidFill>
                        </a:rPr>
                        <a:t>(</a:t>
                      </a:r>
                      <a:r>
                        <a:rPr lang="en-US" sz="1200"/>
                        <a:t>National Institute of Technology Raipur</a:t>
                      </a:r>
                      <a:r>
                        <a:rPr lang="en-US" sz="1200" b="0" cap="none" spc="0">
                          <a:solidFill>
                            <a:schemeClr val="tx1">
                              <a:lumMod val="75000"/>
                              <a:lumOff val="25000"/>
                            </a:schemeClr>
                          </a:solidFill>
                        </a:rPr>
                        <a:t>) [3]</a:t>
                      </a:r>
                      <a:endParaRPr lang="en-US" sz="1200" b="0" cap="none" spc="0">
                        <a:solidFill>
                          <a:schemeClr val="tx1">
                            <a:lumMod val="75000"/>
                            <a:lumOff val="25000"/>
                          </a:schemeClr>
                        </a:solidFill>
                        <a:latin typeface="Aptos Light" panose="020B0004020202020204" pitchFamily="34" charset="0"/>
                      </a:endParaRPr>
                    </a:p>
                  </a:txBody>
                  <a:tcPr marL="34897" marR="26173" marT="17449" marB="17449" anchor="ctr"/>
                </a:tc>
                <a:tc>
                  <a:txBody>
                    <a:bodyPr/>
                    <a:lstStyle/>
                    <a:p>
                      <a:pPr algn="ctr"/>
                      <a:r>
                        <a:rPr lang="en-US" sz="1100"/>
                        <a:t>June 2022</a:t>
                      </a:r>
                      <a:endParaRPr lang="en-US" sz="1100" cap="none" spc="0">
                        <a:solidFill>
                          <a:schemeClr val="tx1">
                            <a:lumMod val="75000"/>
                            <a:lumOff val="25000"/>
                          </a:schemeClr>
                        </a:solidFill>
                      </a:endParaRPr>
                    </a:p>
                  </a:txBody>
                  <a:tcPr marL="34897" marR="26173" marT="17449" marB="17449" anchor="ctr"/>
                </a:tc>
                <a:tc>
                  <a:txBody>
                    <a:bodyPr/>
                    <a:lstStyle/>
                    <a:p>
                      <a:pPr algn="ctr"/>
                      <a:r>
                        <a:rPr lang="en-US" sz="1400" noProof="0"/>
                        <a:t>Local</a:t>
                      </a:r>
                      <a:endParaRPr lang="en-US" sz="1400"/>
                    </a:p>
                  </a:txBody>
                  <a:tcPr marL="34897" marR="26173" marT="17449" marB="17449" anchor="ctr"/>
                </a:tc>
                <a:tc>
                  <a:txBody>
                    <a:bodyPr/>
                    <a:lstStyle/>
                    <a:p>
                      <a:pPr algn="ctr"/>
                      <a:r>
                        <a:rPr lang="en-US" sz="1400" cap="none" spc="0">
                          <a:solidFill>
                            <a:schemeClr val="tx1">
                              <a:lumMod val="75000"/>
                              <a:lumOff val="25000"/>
                            </a:schemeClr>
                          </a:solidFill>
                        </a:rPr>
                        <a:t>ResNet-18</a:t>
                      </a:r>
                    </a:p>
                  </a:txBody>
                  <a:tcPr marL="34897" marR="26173" marT="17449" marB="17449" anchor="ctr"/>
                </a:tc>
                <a:tc>
                  <a:txBody>
                    <a:bodyPr/>
                    <a:lstStyle/>
                    <a:p>
                      <a:pPr algn="ctr"/>
                      <a:r>
                        <a:rPr lang="en-US" sz="1400" b="1" cap="none" spc="0">
                          <a:solidFill>
                            <a:schemeClr val="tx1">
                              <a:lumMod val="75000"/>
                              <a:lumOff val="25000"/>
                            </a:schemeClr>
                          </a:solidFill>
                        </a:rPr>
                        <a:t>92%</a:t>
                      </a:r>
                      <a:endParaRPr lang="en-US" sz="1400" b="1" cap="none" spc="0">
                        <a:solidFill>
                          <a:schemeClr val="tx1">
                            <a:lumMod val="75000"/>
                            <a:lumOff val="25000"/>
                          </a:schemeClr>
                        </a:solidFill>
                        <a:latin typeface="+mn-lt"/>
                      </a:endParaRPr>
                    </a:p>
                  </a:txBody>
                  <a:tcPr marL="34897" marR="26173" marT="17449" marB="17449" anchor="ctr"/>
                </a:tc>
                <a:extLst>
                  <a:ext uri="{0D108BD9-81ED-4DB2-BD59-A6C34878D82A}">
                    <a16:rowId xmlns:a16="http://schemas.microsoft.com/office/drawing/2014/main" val="3916465060"/>
                  </a:ext>
                </a:extLst>
              </a:tr>
              <a:tr h="943963">
                <a:tc>
                  <a:txBody>
                    <a:bodyPr/>
                    <a:lstStyle/>
                    <a:p>
                      <a:pPr algn="ctr"/>
                      <a:r>
                        <a:rPr lang="en-US" sz="1200" b="0" cap="none" spc="0">
                          <a:solidFill>
                            <a:schemeClr val="tx1">
                              <a:lumMod val="75000"/>
                              <a:lumOff val="25000"/>
                            </a:schemeClr>
                          </a:solidFill>
                        </a:rPr>
                        <a:t>Classifying Minerals using Deep Learning Algorithms(</a:t>
                      </a:r>
                      <a:r>
                        <a:rPr lang="it-IT" sz="1200"/>
                        <a:t>San Donato Milanese,Milan, Italy) [4]</a:t>
                      </a:r>
                      <a:endParaRPr lang="en-US" sz="1200" b="0" cap="none" spc="0">
                        <a:solidFill>
                          <a:schemeClr val="tx1">
                            <a:lumMod val="75000"/>
                            <a:lumOff val="25000"/>
                          </a:schemeClr>
                        </a:solidFill>
                        <a:latin typeface="Aptos Light" panose="020B0004020202020204" pitchFamily="34" charset="0"/>
                      </a:endParaRPr>
                    </a:p>
                  </a:txBody>
                  <a:tcPr marL="34897" marR="26173" marT="17449" marB="17449" anchor="ctr"/>
                </a:tc>
                <a:tc>
                  <a:txBody>
                    <a:bodyPr/>
                    <a:lstStyle/>
                    <a:p>
                      <a:pPr algn="ctr"/>
                      <a:r>
                        <a:rPr lang="en-US" sz="1100">
                          <a:effectLst/>
                        </a:rPr>
                        <a:t>22 April 2023</a:t>
                      </a:r>
                      <a:endParaRPr lang="en-US" sz="1100" cap="none" spc="0">
                        <a:solidFill>
                          <a:schemeClr val="tx1">
                            <a:lumMod val="75000"/>
                            <a:lumOff val="25000"/>
                          </a:schemeClr>
                        </a:solidFill>
                      </a:endParaRPr>
                    </a:p>
                  </a:txBody>
                  <a:tcPr marL="34897" marR="26173" marT="17449" marB="17449" anchor="ctr"/>
                </a:tc>
                <a:tc>
                  <a:txBody>
                    <a:bodyPr/>
                    <a:lstStyle/>
                    <a:p>
                      <a:pPr algn="ctr"/>
                      <a:r>
                        <a:rPr lang="en-US" sz="1400" noProof="0"/>
                        <a:t>Local</a:t>
                      </a:r>
                      <a:endParaRPr lang="en-US" sz="1400"/>
                    </a:p>
                  </a:txBody>
                  <a:tcPr marL="34897" marR="26173" marT="17449" marB="17449" anchor="ctr"/>
                </a:tc>
                <a:tc>
                  <a:txBody>
                    <a:bodyPr/>
                    <a:lstStyle/>
                    <a:p>
                      <a:pPr algn="ctr"/>
                      <a:r>
                        <a:rPr lang="en-US" sz="1400" cap="none" spc="0">
                          <a:solidFill>
                            <a:schemeClr val="tx1">
                              <a:lumMod val="75000"/>
                              <a:lumOff val="25000"/>
                            </a:schemeClr>
                          </a:solidFill>
                        </a:rPr>
                        <a:t>ResNet-50</a:t>
                      </a:r>
                    </a:p>
                  </a:txBody>
                  <a:tcPr marL="34897" marR="26173" marT="17449" marB="17449" anchor="ctr"/>
                </a:tc>
                <a:tc>
                  <a:txBody>
                    <a:bodyPr/>
                    <a:lstStyle/>
                    <a:p>
                      <a:pPr algn="ctr"/>
                      <a:r>
                        <a:rPr lang="en-US" sz="1400" b="1" cap="none" spc="0">
                          <a:solidFill>
                            <a:schemeClr val="tx1">
                              <a:lumMod val="75000"/>
                              <a:lumOff val="25000"/>
                            </a:schemeClr>
                          </a:solidFill>
                        </a:rPr>
                        <a:t>93%</a:t>
                      </a:r>
                      <a:endParaRPr lang="en-US" sz="1400" b="1" cap="none" spc="0">
                        <a:solidFill>
                          <a:schemeClr val="tx1">
                            <a:lumMod val="75000"/>
                            <a:lumOff val="25000"/>
                          </a:schemeClr>
                        </a:solidFill>
                        <a:latin typeface="+mn-lt"/>
                      </a:endParaRPr>
                    </a:p>
                  </a:txBody>
                  <a:tcPr marL="34897" marR="26173" marT="17449" marB="17449" anchor="ctr"/>
                </a:tc>
                <a:extLst>
                  <a:ext uri="{0D108BD9-81ED-4DB2-BD59-A6C34878D82A}">
                    <a16:rowId xmlns:a16="http://schemas.microsoft.com/office/drawing/2014/main" val="2099961893"/>
                  </a:ext>
                </a:extLst>
              </a:tr>
              <a:tr h="811344">
                <a:tc>
                  <a:txBody>
                    <a:bodyPr/>
                    <a:lstStyle/>
                    <a:p>
                      <a:pPr algn="ctr"/>
                      <a:r>
                        <a:rPr lang="en-US" sz="1200" b="0" cap="none" spc="0">
                          <a:solidFill>
                            <a:schemeClr val="tx1">
                              <a:lumMod val="75000"/>
                              <a:lumOff val="25000"/>
                            </a:schemeClr>
                          </a:solidFill>
                        </a:rPr>
                        <a:t>Classification of Minerals using Deep Learning(</a:t>
                      </a:r>
                      <a:r>
                        <a:rPr lang="en-US" sz="1200"/>
                        <a:t>China University of Geosciences) [5]</a:t>
                      </a:r>
                      <a:endParaRPr lang="en-US" sz="1200" b="0" cap="none" spc="0">
                        <a:solidFill>
                          <a:schemeClr val="tx1">
                            <a:lumMod val="75000"/>
                            <a:lumOff val="25000"/>
                          </a:schemeClr>
                        </a:solidFill>
                        <a:latin typeface="Aptos Light" panose="020B0004020202020204" pitchFamily="34" charset="0"/>
                      </a:endParaRPr>
                    </a:p>
                  </a:txBody>
                  <a:tcPr marL="34897" marR="26173" marT="17449" marB="17449" anchor="ctr"/>
                </a:tc>
                <a:tc>
                  <a:txBody>
                    <a:bodyPr/>
                    <a:lstStyle/>
                    <a:p>
                      <a:pPr algn="ctr"/>
                      <a:r>
                        <a:rPr lang="en-US" sz="1100">
                          <a:effectLst/>
                        </a:rPr>
                        <a:t>29 August 2022</a:t>
                      </a:r>
                      <a:endParaRPr lang="en-US" sz="1100" cap="none" spc="0">
                        <a:solidFill>
                          <a:schemeClr val="tx1">
                            <a:lumMod val="75000"/>
                            <a:lumOff val="25000"/>
                          </a:schemeClr>
                        </a:solidFill>
                      </a:endParaRPr>
                    </a:p>
                  </a:txBody>
                  <a:tcPr marL="34897" marR="26173" marT="17449" marB="17449" anchor="ctr"/>
                </a:tc>
                <a:tc>
                  <a:txBody>
                    <a:bodyPr/>
                    <a:lstStyle/>
                    <a:p>
                      <a:pPr algn="ctr"/>
                      <a:r>
                        <a:rPr lang="en-US" sz="1400" noProof="0"/>
                        <a:t>Local</a:t>
                      </a:r>
                      <a:endParaRPr lang="en-US" sz="1400"/>
                    </a:p>
                  </a:txBody>
                  <a:tcPr marL="34897" marR="26173" marT="17449" marB="17449" anchor="ctr"/>
                </a:tc>
                <a:tc>
                  <a:txBody>
                    <a:bodyPr/>
                    <a:lstStyle/>
                    <a:p>
                      <a:pPr algn="ctr"/>
                      <a:r>
                        <a:rPr lang="en-US" sz="1400" cap="none" spc="0">
                          <a:solidFill>
                            <a:schemeClr val="tx1">
                              <a:lumMod val="75000"/>
                              <a:lumOff val="25000"/>
                            </a:schemeClr>
                          </a:solidFill>
                        </a:rPr>
                        <a:t>Inception</a:t>
                      </a:r>
                    </a:p>
                  </a:txBody>
                  <a:tcPr marL="34897" marR="26173" marT="17449" marB="17449" anchor="ctr"/>
                </a:tc>
                <a:tc>
                  <a:txBody>
                    <a:bodyPr/>
                    <a:lstStyle/>
                    <a:p>
                      <a:pPr algn="ctr"/>
                      <a:r>
                        <a:rPr lang="en-US" sz="1400" b="1" cap="none" spc="0">
                          <a:solidFill>
                            <a:schemeClr val="tx1">
                              <a:lumMod val="75000"/>
                              <a:lumOff val="25000"/>
                            </a:schemeClr>
                          </a:solidFill>
                        </a:rPr>
                        <a:t>86%</a:t>
                      </a:r>
                      <a:endParaRPr lang="en-US" sz="1400" b="1" cap="none" spc="0">
                        <a:solidFill>
                          <a:schemeClr val="tx1">
                            <a:lumMod val="75000"/>
                            <a:lumOff val="25000"/>
                          </a:schemeClr>
                        </a:solidFill>
                        <a:latin typeface="+mn-lt"/>
                      </a:endParaRPr>
                    </a:p>
                  </a:txBody>
                  <a:tcPr marL="34897" marR="26173" marT="17449" marB="17449" anchor="ctr"/>
                </a:tc>
                <a:extLst>
                  <a:ext uri="{0D108BD9-81ED-4DB2-BD59-A6C34878D82A}">
                    <a16:rowId xmlns:a16="http://schemas.microsoft.com/office/drawing/2014/main" val="1836823897"/>
                  </a:ext>
                </a:extLst>
              </a:tr>
              <a:tr h="811344">
                <a:tc>
                  <a:txBody>
                    <a:bodyPr/>
                    <a:lstStyle/>
                    <a:p>
                      <a:pPr algn="ctr"/>
                      <a:r>
                        <a:rPr lang="en-US" sz="1200" b="0" cap="none" spc="0">
                          <a:solidFill>
                            <a:schemeClr val="tx1">
                              <a:lumMod val="75000"/>
                              <a:lumOff val="25000"/>
                            </a:schemeClr>
                          </a:solidFill>
                        </a:rPr>
                        <a:t>Unsupervised Learning and Mineral Classification(</a:t>
                      </a:r>
                      <a:r>
                        <a:rPr lang="en-US" sz="1200" err="1"/>
                        <a:t>Gumushane</a:t>
                      </a:r>
                      <a:r>
                        <a:rPr lang="en-US" sz="1200"/>
                        <a:t> University/ TÜRKİYE) [6]</a:t>
                      </a:r>
                      <a:endParaRPr lang="en-US" sz="1200" b="0" cap="none" spc="0">
                        <a:solidFill>
                          <a:schemeClr val="tx1">
                            <a:lumMod val="75000"/>
                            <a:lumOff val="25000"/>
                          </a:schemeClr>
                        </a:solidFill>
                        <a:latin typeface="Aptos Light" panose="020B0004020202020204" pitchFamily="34" charset="0"/>
                      </a:endParaRPr>
                    </a:p>
                  </a:txBody>
                  <a:tcPr marL="34897" marR="26173" marT="17449" marB="17449" anchor="ctr"/>
                </a:tc>
                <a:tc>
                  <a:txBody>
                    <a:bodyPr/>
                    <a:lstStyle/>
                    <a:p>
                      <a:pPr algn="ctr"/>
                      <a:r>
                        <a:rPr lang="en-US" sz="1100" cap="none" spc="0">
                          <a:solidFill>
                            <a:schemeClr val="tx1">
                              <a:lumMod val="75000"/>
                              <a:lumOff val="25000"/>
                            </a:schemeClr>
                          </a:solidFill>
                        </a:rPr>
                        <a:t>30 August 2024</a:t>
                      </a:r>
                    </a:p>
                  </a:txBody>
                  <a:tcPr marL="34897" marR="26173" marT="17449" marB="17449" anchor="ctr"/>
                </a:tc>
                <a:tc>
                  <a:txBody>
                    <a:bodyPr/>
                    <a:lstStyle/>
                    <a:p>
                      <a:pPr algn="ctr"/>
                      <a:r>
                        <a:rPr lang="en-US" sz="1400" noProof="0"/>
                        <a:t>Local</a:t>
                      </a:r>
                      <a:endParaRPr lang="en-US" sz="1400"/>
                    </a:p>
                  </a:txBody>
                  <a:tcPr marL="34897" marR="26173" marT="17449" marB="17449" anchor="ctr"/>
                </a:tc>
                <a:tc>
                  <a:txBody>
                    <a:bodyPr/>
                    <a:lstStyle/>
                    <a:p>
                      <a:pPr algn="ctr"/>
                      <a:r>
                        <a:rPr lang="en-US" sz="1400" cap="none" spc="0">
                          <a:solidFill>
                            <a:schemeClr val="tx1">
                              <a:lumMod val="75000"/>
                              <a:lumOff val="25000"/>
                            </a:schemeClr>
                          </a:solidFill>
                        </a:rPr>
                        <a:t>ResNet-50</a:t>
                      </a:r>
                    </a:p>
                  </a:txBody>
                  <a:tcPr marL="34897" marR="26173" marT="17449" marB="17449" anchor="ctr"/>
                </a:tc>
                <a:tc>
                  <a:txBody>
                    <a:bodyPr/>
                    <a:lstStyle/>
                    <a:p>
                      <a:pPr algn="ctr"/>
                      <a:r>
                        <a:rPr lang="en-US" sz="1400" b="1" cap="none" spc="0">
                          <a:solidFill>
                            <a:schemeClr val="tx1">
                              <a:lumMod val="75000"/>
                              <a:lumOff val="25000"/>
                            </a:schemeClr>
                          </a:solidFill>
                        </a:rPr>
                        <a:t>90%</a:t>
                      </a:r>
                      <a:endParaRPr lang="en-US" sz="1400" b="1" cap="none" spc="0">
                        <a:solidFill>
                          <a:schemeClr val="tx1">
                            <a:lumMod val="75000"/>
                            <a:lumOff val="25000"/>
                          </a:schemeClr>
                        </a:solidFill>
                        <a:latin typeface="+mn-lt"/>
                      </a:endParaRPr>
                    </a:p>
                  </a:txBody>
                  <a:tcPr marL="34897" marR="26173" marT="17449" marB="17449" anchor="ctr"/>
                </a:tc>
                <a:extLst>
                  <a:ext uri="{0D108BD9-81ED-4DB2-BD59-A6C34878D82A}">
                    <a16:rowId xmlns:a16="http://schemas.microsoft.com/office/drawing/2014/main" val="119784369"/>
                  </a:ext>
                </a:extLst>
              </a:tr>
            </a:tbl>
          </a:graphicData>
        </a:graphic>
      </p:graphicFrame>
    </p:spTree>
    <p:extLst>
      <p:ext uri="{BB962C8B-B14F-4D97-AF65-F5344CB8AC3E}">
        <p14:creationId xmlns:p14="http://schemas.microsoft.com/office/powerpoint/2010/main" val="98116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215E3A-6329-9FAB-18B0-F308626B8A9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50A4C2A-E8B4-BB16-6750-70420786FEC0}"/>
              </a:ext>
            </a:extLst>
          </p:cNvPr>
          <p:cNvSpPr>
            <a:spLocks noGrp="1"/>
          </p:cNvSpPr>
          <p:nvPr>
            <p:ph type="subTitle" idx="4294967295"/>
          </p:nvPr>
        </p:nvSpPr>
        <p:spPr>
          <a:xfrm>
            <a:off x="344129" y="2374734"/>
            <a:ext cx="6075108" cy="2787202"/>
          </a:xfr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scene3d>
              <a:camera prst="orthographicFront"/>
              <a:lightRig rig="harsh" dir="t"/>
            </a:scene3d>
            <a:sp3d extrusionH="57150" prstMaterial="matte">
              <a:bevelT w="63500" h="12700" prst="angle"/>
              <a:contourClr>
                <a:schemeClr val="bg1">
                  <a:lumMod val="65000"/>
                </a:schemeClr>
              </a:contourClr>
            </a:sp3d>
          </a:bodyPr>
          <a:lstStyle/>
          <a:p>
            <a:pPr marL="0" indent="0" algn="ctr">
              <a:lnSpc>
                <a:spcPct val="110000"/>
              </a:lnSpc>
              <a:buNone/>
            </a:pPr>
            <a:r>
              <a:rPr lang="en-US" sz="7200" b="1">
                <a:ln w="22225">
                  <a:solidFill>
                    <a:schemeClr val="bg2">
                      <a:lumMod val="50000"/>
                    </a:schemeClr>
                  </a:solidFill>
                  <a:prstDash val="solid"/>
                </a:ln>
                <a:solidFill>
                  <a:srgbClr val="0F9ED5"/>
                </a:solidFill>
                <a:latin typeface="Cooper Black" panose="0208090404030B020404" pitchFamily="18" charset="0"/>
              </a:rPr>
              <a:t>Background</a:t>
            </a:r>
          </a:p>
        </p:txBody>
      </p:sp>
      <p:pic>
        <p:nvPicPr>
          <p:cNvPr id="2" name="Content Placeholder 7">
            <a:extLst>
              <a:ext uri="{FF2B5EF4-FFF2-40B4-BE49-F238E27FC236}">
                <a16:creationId xmlns:a16="http://schemas.microsoft.com/office/drawing/2014/main" id="{1F23BD93-D489-49E3-CAA7-92EC7F8A041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6528" r="6528"/>
          <a:stretch/>
        </p:blipFill>
        <p:spPr>
          <a:xfrm>
            <a:off x="6524318" y="-103238"/>
            <a:ext cx="5962650"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extLst>
      <p:ext uri="{BB962C8B-B14F-4D97-AF65-F5344CB8AC3E}">
        <p14:creationId xmlns:p14="http://schemas.microsoft.com/office/powerpoint/2010/main" val="310003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5E69F2-C547-F6B4-A8E1-76D3618793E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C983D5-E1A7-D41F-51F9-C6448666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962D47-EFDD-5A6E-D257-4484C705D9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03DD1D08-31AE-49CE-CAEA-726E12760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2437B75-A71E-8EA0-7D8C-A8C27703CD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53928562-E304-27E3-3290-8441FF412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A6C95D0-9A15-552C-6794-A406E702819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988" t="20380" r="14365" b="11261"/>
          <a:stretch/>
        </p:blipFill>
        <p:spPr>
          <a:xfrm>
            <a:off x="5390255" y="1000963"/>
            <a:ext cx="5992201" cy="4605263"/>
          </a:xfrm>
        </p:spPr>
      </p:pic>
      <p:sp>
        <p:nvSpPr>
          <p:cNvPr id="4" name="TextBox 3">
            <a:extLst>
              <a:ext uri="{FF2B5EF4-FFF2-40B4-BE49-F238E27FC236}">
                <a16:creationId xmlns:a16="http://schemas.microsoft.com/office/drawing/2014/main" id="{BFE53A0C-F756-DD5E-7E34-125494DC481B}"/>
              </a:ext>
            </a:extLst>
          </p:cNvPr>
          <p:cNvSpPr txBox="1"/>
          <p:nvPr/>
        </p:nvSpPr>
        <p:spPr>
          <a:xfrm>
            <a:off x="74375" y="1223142"/>
            <a:ext cx="4984956" cy="2205540"/>
          </a:xfrm>
          <a:prstGeom prst="rect">
            <a:avLst/>
          </a:prstGeom>
          <a:noFill/>
        </p:spPr>
        <p:txBody>
          <a:bodyPr wrap="square">
            <a:spAutoFit/>
          </a:bodyPr>
          <a:lstStyle/>
          <a:p>
            <a:pPr algn="ctr">
              <a:lnSpc>
                <a:spcPct val="110000"/>
              </a:lnSpc>
              <a:spcBef>
                <a:spcPts val="1000"/>
              </a:spcBef>
            </a:pPr>
            <a:r>
              <a:rPr lang="en-US" sz="4000" b="1">
                <a:ln w="22225">
                  <a:solidFill>
                    <a:srgbClr val="0F9CD2"/>
                  </a:solidFill>
                  <a:prstDash val="solid"/>
                </a:ln>
                <a:solidFill>
                  <a:srgbClr val="0F9CD2"/>
                </a:solidFill>
                <a:latin typeface="ADLaM Display" panose="02010000000000000000" pitchFamily="2" charset="0"/>
                <a:ea typeface="ADLaM Display" panose="02010000000000000000" pitchFamily="2" charset="0"/>
                <a:cs typeface="ADLaM Display" panose="02010000000000000000" pitchFamily="2" charset="0"/>
              </a:rPr>
              <a:t>AI , ML , </a:t>
            </a:r>
          </a:p>
          <a:p>
            <a:pPr algn="ctr">
              <a:lnSpc>
                <a:spcPct val="110000"/>
              </a:lnSpc>
              <a:spcBef>
                <a:spcPts val="1000"/>
              </a:spcBef>
            </a:pPr>
            <a:r>
              <a:rPr lang="en-US" sz="4000" b="1">
                <a:ln w="22225">
                  <a:solidFill>
                    <a:srgbClr val="0F9CD2"/>
                  </a:solidFill>
                  <a:prstDash val="solid"/>
                </a:ln>
                <a:solidFill>
                  <a:srgbClr val="0F9CD2"/>
                </a:solidFill>
                <a:latin typeface="ADLaM Display" panose="02010000000000000000" pitchFamily="2" charset="0"/>
                <a:ea typeface="ADLaM Display" panose="02010000000000000000" pitchFamily="2" charset="0"/>
                <a:cs typeface="ADLaM Display" panose="02010000000000000000" pitchFamily="2" charset="0"/>
              </a:rPr>
              <a:t>Deep Learning , and Generative AI  </a:t>
            </a:r>
          </a:p>
        </p:txBody>
      </p:sp>
    </p:spTree>
    <p:extLst>
      <p:ext uri="{BB962C8B-B14F-4D97-AF65-F5344CB8AC3E}">
        <p14:creationId xmlns:p14="http://schemas.microsoft.com/office/powerpoint/2010/main" val="128773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CB76CAF-4A35-811A-05CB-26E608D3DE60}"/>
              </a:ext>
            </a:extLst>
          </p:cNvPr>
          <p:cNvSpPr txBox="1"/>
          <p:nvPr/>
        </p:nvSpPr>
        <p:spPr>
          <a:xfrm>
            <a:off x="645064" y="525982"/>
            <a:ext cx="4282983" cy="120036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a:ln w="0"/>
                <a:solidFill>
                  <a:schemeClr val="tx1"/>
                </a:solidFill>
                <a:effectLst>
                  <a:outerShdw blurRad="38100" dist="38100" dir="2700000" algn="tl">
                    <a:srgbClr val="000000">
                      <a:alpha val="43137"/>
                    </a:srgbClr>
                  </a:outerShdw>
                </a:effectLst>
                <a:latin typeface="+mj-lt"/>
                <a:ea typeface="+mj-ea"/>
                <a:cs typeface="+mj-cs"/>
              </a:rPr>
              <a:t>Image </a:t>
            </a:r>
            <a:r>
              <a:rPr lang="en-US" sz="3600" b="1">
                <a:ln w="0"/>
                <a:effectLst>
                  <a:outerShdw blurRad="38100" dist="38100" dir="2700000" algn="tl">
                    <a:srgbClr val="000000">
                      <a:alpha val="43137"/>
                    </a:srgbClr>
                  </a:outerShdw>
                </a:effectLst>
                <a:latin typeface="+mj-lt"/>
                <a:ea typeface="+mj-ea"/>
                <a:cs typeface="+mj-cs"/>
              </a:rPr>
              <a:t>C</a:t>
            </a:r>
            <a:r>
              <a:rPr lang="en-US" sz="3600" b="1" kern="1200">
                <a:ln w="0"/>
                <a:solidFill>
                  <a:schemeClr val="tx1"/>
                </a:solidFill>
                <a:effectLst>
                  <a:outerShdw blurRad="38100" dist="38100" dir="2700000" algn="tl">
                    <a:srgbClr val="000000">
                      <a:alpha val="43137"/>
                    </a:srgbClr>
                  </a:outerShdw>
                </a:effectLst>
                <a:latin typeface="+mj-lt"/>
                <a:ea typeface="+mj-ea"/>
                <a:cs typeface="+mj-cs"/>
              </a:rPr>
              <a:t>lassification</a:t>
            </a:r>
          </a:p>
        </p:txBody>
      </p:sp>
      <p:sp>
        <p:nvSpPr>
          <p:cNvPr id="90" name="Rectangle 8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D9AA7650-C5D4-45BF-1A99-949643065DA3}"/>
              </a:ext>
            </a:extLst>
          </p:cNvPr>
          <p:cNvGraphicFramePr>
            <a:graphicFrameLocks noGrp="1"/>
          </p:cNvGraphicFramePr>
          <p:nvPr>
            <p:ph idx="1"/>
            <p:extLst>
              <p:ext uri="{D42A27DB-BD31-4B8C-83A1-F6EECF244321}">
                <p14:modId xmlns:p14="http://schemas.microsoft.com/office/powerpoint/2010/main" val="1700909718"/>
              </p:ext>
            </p:extLst>
          </p:nvPr>
        </p:nvGraphicFramePr>
        <p:xfrm>
          <a:off x="458370" y="2149237"/>
          <a:ext cx="4282984" cy="3366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88E3A2B-F537-E8E1-1B5E-43E2720AE407}"/>
                  </a:ext>
                </a:extLst>
              </p14:cNvPr>
              <p14:cNvContentPartPr/>
              <p14:nvPr/>
            </p14:nvContentPartPr>
            <p14:xfrm>
              <a:off x="11015868" y="4599836"/>
              <a:ext cx="798840" cy="340920"/>
            </p14:xfrm>
          </p:contentPart>
        </mc:Choice>
        <mc:Fallback xmlns="">
          <p:pic>
            <p:nvPicPr>
              <p:cNvPr id="9" name="Ink 8">
                <a:extLst>
                  <a:ext uri="{FF2B5EF4-FFF2-40B4-BE49-F238E27FC236}">
                    <a16:creationId xmlns:a16="http://schemas.microsoft.com/office/drawing/2014/main" id="{588E3A2B-F537-E8E1-1B5E-43E2720AE407}"/>
                  </a:ext>
                </a:extLst>
              </p:cNvPr>
              <p:cNvPicPr/>
              <p:nvPr/>
            </p:nvPicPr>
            <p:blipFill>
              <a:blip r:embed="rId8"/>
              <a:stretch>
                <a:fillRect/>
              </a:stretch>
            </p:blipFill>
            <p:spPr>
              <a:xfrm>
                <a:off x="10952868" y="4536836"/>
                <a:ext cx="9244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2FAB377-3914-046F-9FC8-148657FC7B6D}"/>
                  </a:ext>
                </a:extLst>
              </p14:cNvPr>
              <p14:cNvContentPartPr/>
              <p14:nvPr/>
            </p14:nvContentPartPr>
            <p14:xfrm>
              <a:off x="11064828" y="4778036"/>
              <a:ext cx="420840" cy="140400"/>
            </p14:xfrm>
          </p:contentPart>
        </mc:Choice>
        <mc:Fallback xmlns="">
          <p:pic>
            <p:nvPicPr>
              <p:cNvPr id="10" name="Ink 9">
                <a:extLst>
                  <a:ext uri="{FF2B5EF4-FFF2-40B4-BE49-F238E27FC236}">
                    <a16:creationId xmlns:a16="http://schemas.microsoft.com/office/drawing/2014/main" id="{F2FAB377-3914-046F-9FC8-148657FC7B6D}"/>
                  </a:ext>
                </a:extLst>
              </p:cNvPr>
              <p:cNvPicPr/>
              <p:nvPr/>
            </p:nvPicPr>
            <p:blipFill>
              <a:blip r:embed="rId10"/>
              <a:stretch>
                <a:fillRect/>
              </a:stretch>
            </p:blipFill>
            <p:spPr>
              <a:xfrm>
                <a:off x="11001828" y="4715197"/>
                <a:ext cx="546480" cy="26571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F2AB865-8A82-5E2E-8C95-E3A689F5EC0F}"/>
                  </a:ext>
                </a:extLst>
              </p14:cNvPr>
              <p14:cNvContentPartPr/>
              <p14:nvPr/>
            </p14:nvContentPartPr>
            <p14:xfrm>
              <a:off x="8416308" y="4139396"/>
              <a:ext cx="360" cy="360"/>
            </p14:xfrm>
          </p:contentPart>
        </mc:Choice>
        <mc:Fallback xmlns="">
          <p:pic>
            <p:nvPicPr>
              <p:cNvPr id="11" name="Ink 10">
                <a:extLst>
                  <a:ext uri="{FF2B5EF4-FFF2-40B4-BE49-F238E27FC236}">
                    <a16:creationId xmlns:a16="http://schemas.microsoft.com/office/drawing/2014/main" id="{5F2AB865-8A82-5E2E-8C95-E3A689F5EC0F}"/>
                  </a:ext>
                </a:extLst>
              </p:cNvPr>
              <p:cNvPicPr/>
              <p:nvPr/>
            </p:nvPicPr>
            <p:blipFill>
              <a:blip r:embed="rId12"/>
              <a:stretch>
                <a:fillRect/>
              </a:stretch>
            </p:blipFill>
            <p:spPr>
              <a:xfrm>
                <a:off x="8353308" y="407639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8DB566D1-4D2E-4695-6902-03BEEECD60BE}"/>
                  </a:ext>
                </a:extLst>
              </p14:cNvPr>
              <p14:cNvContentPartPr/>
              <p14:nvPr/>
            </p14:nvContentPartPr>
            <p14:xfrm>
              <a:off x="6272508" y="2467556"/>
              <a:ext cx="360" cy="360"/>
            </p14:xfrm>
          </p:contentPart>
        </mc:Choice>
        <mc:Fallback xmlns="">
          <p:pic>
            <p:nvPicPr>
              <p:cNvPr id="12" name="Ink 11">
                <a:extLst>
                  <a:ext uri="{FF2B5EF4-FFF2-40B4-BE49-F238E27FC236}">
                    <a16:creationId xmlns:a16="http://schemas.microsoft.com/office/drawing/2014/main" id="{8DB566D1-4D2E-4695-6902-03BEEECD60BE}"/>
                  </a:ext>
                </a:extLst>
              </p:cNvPr>
              <p:cNvPicPr/>
              <p:nvPr/>
            </p:nvPicPr>
            <p:blipFill>
              <a:blip r:embed="rId12"/>
              <a:stretch>
                <a:fillRect/>
              </a:stretch>
            </p:blipFill>
            <p:spPr>
              <a:xfrm>
                <a:off x="6209508" y="2404556"/>
                <a:ext cx="126000" cy="126000"/>
              </a:xfrm>
              <a:prstGeom prst="rect">
                <a:avLst/>
              </a:prstGeom>
            </p:spPr>
          </p:pic>
        </mc:Fallback>
      </mc:AlternateContent>
      <p:pic>
        <p:nvPicPr>
          <p:cNvPr id="14" name="Picture 13" descr="A diagram of a deep learning architecture&#10;&#10;Description automatically generated">
            <a:extLst>
              <a:ext uri="{FF2B5EF4-FFF2-40B4-BE49-F238E27FC236}">
                <a16:creationId xmlns:a16="http://schemas.microsoft.com/office/drawing/2014/main" id="{2CC9138A-8603-7924-3B2E-13FE1868C29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73111" y="521459"/>
            <a:ext cx="6308655" cy="5744189"/>
          </a:xfrm>
          <a:prstGeom prst="rect">
            <a:avLst/>
          </a:prstGeom>
        </p:spPr>
      </p:pic>
      <p:pic>
        <p:nvPicPr>
          <p:cNvPr id="16" name="Picture 15" descr="A black arrow pointing to a pool&#10;&#10;Description automatically generated">
            <a:extLst>
              <a:ext uri="{FF2B5EF4-FFF2-40B4-BE49-F238E27FC236}">
                <a16:creationId xmlns:a16="http://schemas.microsoft.com/office/drawing/2014/main" id="{5E5F56D0-9F15-0E9A-D2A5-1197B3B5BF8A}"/>
              </a:ext>
            </a:extLst>
          </p:cNvPr>
          <p:cNvPicPr>
            <a:picLocks noChangeAspect="1"/>
          </p:cNvPicPr>
          <p:nvPr/>
        </p:nvPicPr>
        <p:blipFill>
          <a:blip r:embed="rId15">
            <a:extLst>
              <a:ext uri="{28A0092B-C50C-407E-A947-70E740481C1C}">
                <a14:useLocalDpi xmlns:a14="http://schemas.microsoft.com/office/drawing/2010/main" val="0"/>
              </a:ext>
            </a:extLst>
          </a:blip>
          <a:srcRect l="16691" t="1" r="17413" b="315"/>
          <a:stretch/>
        </p:blipFill>
        <p:spPr>
          <a:xfrm>
            <a:off x="7343845" y="5100283"/>
            <a:ext cx="3176746" cy="612489"/>
          </a:xfrm>
          <a:prstGeom prst="rect">
            <a:avLst/>
          </a:prstGeom>
        </p:spPr>
      </p:pic>
    </p:spTree>
    <p:extLst>
      <p:ext uri="{BB962C8B-B14F-4D97-AF65-F5344CB8AC3E}">
        <p14:creationId xmlns:p14="http://schemas.microsoft.com/office/powerpoint/2010/main" val="144945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graphicEl>
                                              <a:dgm id="{70BE29B2-A4D0-4038-A1B9-DD28BA0476CC}"/>
                                            </p:graphicEl>
                                          </p:spTgt>
                                        </p:tgtEl>
                                        <p:attrNameLst>
                                          <p:attrName>style.visibility</p:attrName>
                                        </p:attrNameLst>
                                      </p:cBhvr>
                                      <p:to>
                                        <p:strVal val="visible"/>
                                      </p:to>
                                    </p:set>
                                    <p:anim calcmode="lin" valueType="num">
                                      <p:cBhvr>
                                        <p:cTn id="12" dur="500" fill="hold"/>
                                        <p:tgtEl>
                                          <p:spTgt spid="4">
                                            <p:graphicEl>
                                              <a:dgm id="{70BE29B2-A4D0-4038-A1B9-DD28BA0476CC}"/>
                                            </p:graphicEl>
                                          </p:spTgt>
                                        </p:tgtEl>
                                        <p:attrNameLst>
                                          <p:attrName>ppt_w</p:attrName>
                                        </p:attrNameLst>
                                      </p:cBhvr>
                                      <p:tavLst>
                                        <p:tav tm="0">
                                          <p:val>
                                            <p:fltVal val="0"/>
                                          </p:val>
                                        </p:tav>
                                        <p:tav tm="100000">
                                          <p:val>
                                            <p:strVal val="#ppt_w"/>
                                          </p:val>
                                        </p:tav>
                                      </p:tavLst>
                                    </p:anim>
                                    <p:anim calcmode="lin" valueType="num">
                                      <p:cBhvr>
                                        <p:cTn id="13" dur="500" fill="hold"/>
                                        <p:tgtEl>
                                          <p:spTgt spid="4">
                                            <p:graphicEl>
                                              <a:dgm id="{70BE29B2-A4D0-4038-A1B9-DD28BA0476CC}"/>
                                            </p:graphicEl>
                                          </p:spTgt>
                                        </p:tgtEl>
                                        <p:attrNameLst>
                                          <p:attrName>ppt_h</p:attrName>
                                        </p:attrNameLst>
                                      </p:cBhvr>
                                      <p:tavLst>
                                        <p:tav tm="0">
                                          <p:val>
                                            <p:fltVal val="0"/>
                                          </p:val>
                                        </p:tav>
                                        <p:tav tm="100000">
                                          <p:val>
                                            <p:strVal val="#ppt_h"/>
                                          </p:val>
                                        </p:tav>
                                      </p:tavLst>
                                    </p:anim>
                                    <p:animEffect transition="in" filter="fade">
                                      <p:cBhvr>
                                        <p:cTn id="14" dur="500"/>
                                        <p:tgtEl>
                                          <p:spTgt spid="4">
                                            <p:graphicEl>
                                              <a:dgm id="{70BE29B2-A4D0-4038-A1B9-DD28BA0476CC}"/>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graphicEl>
                                              <a:dgm id="{BC687F37-B7C7-4D9E-B304-6D206637205C}"/>
                                            </p:graphicEl>
                                          </p:spTgt>
                                        </p:tgtEl>
                                        <p:attrNameLst>
                                          <p:attrName>style.visibility</p:attrName>
                                        </p:attrNameLst>
                                      </p:cBhvr>
                                      <p:to>
                                        <p:strVal val="visible"/>
                                      </p:to>
                                    </p:set>
                                    <p:anim calcmode="lin" valueType="num">
                                      <p:cBhvr>
                                        <p:cTn id="17" dur="500" fill="hold"/>
                                        <p:tgtEl>
                                          <p:spTgt spid="4">
                                            <p:graphicEl>
                                              <a:dgm id="{BC687F37-B7C7-4D9E-B304-6D206637205C}"/>
                                            </p:graphicEl>
                                          </p:spTgt>
                                        </p:tgtEl>
                                        <p:attrNameLst>
                                          <p:attrName>ppt_w</p:attrName>
                                        </p:attrNameLst>
                                      </p:cBhvr>
                                      <p:tavLst>
                                        <p:tav tm="0">
                                          <p:val>
                                            <p:fltVal val="0"/>
                                          </p:val>
                                        </p:tav>
                                        <p:tav tm="100000">
                                          <p:val>
                                            <p:strVal val="#ppt_w"/>
                                          </p:val>
                                        </p:tav>
                                      </p:tavLst>
                                    </p:anim>
                                    <p:anim calcmode="lin" valueType="num">
                                      <p:cBhvr>
                                        <p:cTn id="18" dur="500" fill="hold"/>
                                        <p:tgtEl>
                                          <p:spTgt spid="4">
                                            <p:graphicEl>
                                              <a:dgm id="{BC687F37-B7C7-4D9E-B304-6D206637205C}"/>
                                            </p:graphicEl>
                                          </p:spTgt>
                                        </p:tgtEl>
                                        <p:attrNameLst>
                                          <p:attrName>ppt_h</p:attrName>
                                        </p:attrNameLst>
                                      </p:cBhvr>
                                      <p:tavLst>
                                        <p:tav tm="0">
                                          <p:val>
                                            <p:fltVal val="0"/>
                                          </p:val>
                                        </p:tav>
                                        <p:tav tm="100000">
                                          <p:val>
                                            <p:strVal val="#ppt_h"/>
                                          </p:val>
                                        </p:tav>
                                      </p:tavLst>
                                    </p:anim>
                                    <p:animEffect transition="in" filter="fade">
                                      <p:cBhvr>
                                        <p:cTn id="19" dur="500"/>
                                        <p:tgtEl>
                                          <p:spTgt spid="4">
                                            <p:graphicEl>
                                              <a:dgm id="{BC687F37-B7C7-4D9E-B304-6D206637205C}"/>
                                            </p:graphic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4" grpId="0">
        <p:bldSub>
          <a:bldDgm/>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BA94C-E72F-CB97-1469-E9AC0179D3D1}"/>
              </a:ext>
            </a:extLst>
          </p:cNvPr>
          <p:cNvSpPr>
            <a:spLocks noGrp="1"/>
          </p:cNvSpPr>
          <p:nvPr>
            <p:ph type="title"/>
          </p:nvPr>
        </p:nvSpPr>
        <p:spPr>
          <a:xfrm>
            <a:off x="645064" y="525982"/>
            <a:ext cx="4282983" cy="1200361"/>
          </a:xfrm>
        </p:spPr>
        <p:txBody>
          <a:bodyPr anchor="b">
            <a:normAutofit/>
          </a:bodyPr>
          <a:lstStyle/>
          <a:p>
            <a:r>
              <a:rPr lang="en-US" sz="3600"/>
              <a:t> </a:t>
            </a:r>
          </a:p>
        </p:txBody>
      </p:sp>
      <p:sp>
        <p:nvSpPr>
          <p:cNvPr id="32" name="Rectangle 3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logo with blue text&#10;&#10;Description automatically generated">
            <a:extLst>
              <a:ext uri="{FF2B5EF4-FFF2-40B4-BE49-F238E27FC236}">
                <a16:creationId xmlns:a16="http://schemas.microsoft.com/office/drawing/2014/main" id="{95B9B720-71D5-6CF2-89FD-C5E19ECB15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7738" y="1434444"/>
            <a:ext cx="5628018" cy="3756241"/>
          </a:xfrm>
          <a:prstGeom prst="rect">
            <a:avLst/>
          </a:prstGeom>
        </p:spPr>
      </p:pic>
      <p:graphicFrame>
        <p:nvGraphicFramePr>
          <p:cNvPr id="9" name="Content Placeholder 8">
            <a:extLst>
              <a:ext uri="{FF2B5EF4-FFF2-40B4-BE49-F238E27FC236}">
                <a16:creationId xmlns:a16="http://schemas.microsoft.com/office/drawing/2014/main" id="{3D4A3F86-E4A1-7A69-D7EF-8E6611B9F171}"/>
              </a:ext>
            </a:extLst>
          </p:cNvPr>
          <p:cNvGraphicFramePr>
            <a:graphicFrameLocks noGrp="1"/>
          </p:cNvGraphicFramePr>
          <p:nvPr>
            <p:ph idx="1"/>
            <p:extLst>
              <p:ext uri="{D42A27DB-BD31-4B8C-83A1-F6EECF244321}">
                <p14:modId xmlns:p14="http://schemas.microsoft.com/office/powerpoint/2010/main" val="3753591491"/>
              </p:ext>
            </p:extLst>
          </p:nvPr>
        </p:nvGraphicFramePr>
        <p:xfrm>
          <a:off x="356909" y="2297272"/>
          <a:ext cx="4282984" cy="35119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Rectangle: Rounded Corners 16">
            <a:extLst>
              <a:ext uri="{FF2B5EF4-FFF2-40B4-BE49-F238E27FC236}">
                <a16:creationId xmlns:a16="http://schemas.microsoft.com/office/drawing/2014/main" id="{1798895C-C5A6-F5E7-3F44-E2648364C77E}"/>
              </a:ext>
            </a:extLst>
          </p:cNvPr>
          <p:cNvSpPr/>
          <p:nvPr/>
        </p:nvSpPr>
        <p:spPr>
          <a:xfrm>
            <a:off x="108230" y="2224553"/>
            <a:ext cx="5322553" cy="3319563"/>
          </a:xfrm>
          <a:prstGeom prst="roundRect">
            <a:avLst/>
          </a:prstGeom>
          <a:solidFill>
            <a:srgbClr val="0F9ED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p:spPr>
        <p:style>
          <a:lnRef idx="1">
            <a:schemeClr val="accent4"/>
          </a:lnRef>
          <a:fillRef idx="2">
            <a:schemeClr val="accent4"/>
          </a:fillRef>
          <a:effectRef idx="1">
            <a:schemeClr val="accent4"/>
          </a:effectRef>
          <a:fontRef idx="minor">
            <a:schemeClr val="dk1"/>
          </a:fontRef>
        </p:style>
        <p:txBody>
          <a:bodyPr lIns="274320" tIns="0" bIns="0" rtlCol="0" anchor="t"/>
          <a:lstStyle/>
          <a:p>
            <a:r>
              <a:rPr lang="en-US" sz="2400" dirty="0">
                <a:solidFill>
                  <a:schemeClr val="bg1"/>
                </a:solidFill>
                <a:latin typeface="Cooper Black" panose="0208090404030B020404" pitchFamily="18" charset="0"/>
              </a:rPr>
              <a:t>Supervised By: </a:t>
            </a:r>
          </a:p>
          <a:p>
            <a:endParaRPr lang="en-US" sz="2400" dirty="0">
              <a:solidFill>
                <a:schemeClr val="bg1"/>
              </a:solidFill>
              <a:latin typeface="Cooper Black" panose="0208090404030B020404" pitchFamily="18" charset="0"/>
            </a:endParaRPr>
          </a:p>
          <a:p>
            <a:r>
              <a:rPr lang="en-US" sz="1800" dirty="0">
                <a:solidFill>
                  <a:schemeClr val="bg1"/>
                </a:solidFill>
                <a:latin typeface="Cooper Black" panose="0208090404030B020404" pitchFamily="18" charset="0"/>
              </a:rPr>
              <a:t>Dr. Ahmed Hamza, Assistant professor Faculty of computer and Information Technology at EELU </a:t>
            </a:r>
          </a:p>
          <a:p>
            <a:endParaRPr lang="en-US" dirty="0">
              <a:solidFill>
                <a:schemeClr val="bg1"/>
              </a:solidFill>
              <a:latin typeface="Cooper Black" panose="0208090404030B020404" pitchFamily="18" charset="0"/>
            </a:endParaRPr>
          </a:p>
          <a:p>
            <a:r>
              <a:rPr lang="en-US" sz="1800" dirty="0">
                <a:solidFill>
                  <a:schemeClr val="bg1"/>
                </a:solidFill>
                <a:latin typeface="Cooper Black" panose="0208090404030B020404" pitchFamily="18" charset="0"/>
              </a:rPr>
              <a:t>Eng. Dyaa El-dein, Teaching Assistant Faculty of Computer and Information Technology at EELU</a:t>
            </a:r>
            <a:endParaRPr lang="en-US"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267330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3303E8-D801-A60B-ADA9-EAAF3E7EAC2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9DA79F-BCC3-533B-0508-9A65284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3DFA9F6-3A7D-C0A5-8E10-3786A26579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D31ED74E-3202-D953-94A9-09C9AF93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B9EBE4-64C2-5580-8EA8-7CFA1667C5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50F2C03B-A428-0F95-F1F5-411AF6D26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7F00F4CF-6C1F-17C9-F02C-B58BD093B62D}"/>
              </a:ext>
            </a:extLst>
          </p:cNvPr>
          <p:cNvGraphicFramePr>
            <a:graphicFrameLocks noGrp="1"/>
          </p:cNvGraphicFramePr>
          <p:nvPr>
            <p:ph idx="1"/>
            <p:extLst>
              <p:ext uri="{D42A27DB-BD31-4B8C-83A1-F6EECF244321}">
                <p14:modId xmlns:p14="http://schemas.microsoft.com/office/powerpoint/2010/main" val="3552704684"/>
              </p:ext>
            </p:extLst>
          </p:nvPr>
        </p:nvGraphicFramePr>
        <p:xfrm>
          <a:off x="1106599" y="89488"/>
          <a:ext cx="10397142" cy="6163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diagram of a process&#10;&#10;AI-generated content may be incorrect.">
            <a:extLst>
              <a:ext uri="{FF2B5EF4-FFF2-40B4-BE49-F238E27FC236}">
                <a16:creationId xmlns:a16="http://schemas.microsoft.com/office/drawing/2014/main" id="{BF263E7E-5C72-C311-19ED-B9A6184ABC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60" y="3997005"/>
            <a:ext cx="5732014" cy="2293148"/>
          </a:xfrm>
          <a:prstGeom prst="rect">
            <a:avLst/>
          </a:prstGeom>
        </p:spPr>
      </p:pic>
    </p:spTree>
    <p:extLst>
      <p:ext uri="{BB962C8B-B14F-4D97-AF65-F5344CB8AC3E}">
        <p14:creationId xmlns:p14="http://schemas.microsoft.com/office/powerpoint/2010/main" val="15667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graphicEl>
                                              <a:dgm id="{396AEED7-8685-4564-AB8A-8F1252618F43}"/>
                                            </p:graphicEl>
                                          </p:spTgt>
                                        </p:tgtEl>
                                        <p:attrNameLst>
                                          <p:attrName>style.visibility</p:attrName>
                                        </p:attrNameLst>
                                      </p:cBhvr>
                                      <p:to>
                                        <p:strVal val="visible"/>
                                      </p:to>
                                    </p:set>
                                    <p:anim calcmode="lin" valueType="num">
                                      <p:cBhvr>
                                        <p:cTn id="12" dur="500" fill="hold"/>
                                        <p:tgtEl>
                                          <p:spTgt spid="4">
                                            <p:graphicEl>
                                              <a:dgm id="{396AEED7-8685-4564-AB8A-8F1252618F43}"/>
                                            </p:graphicEl>
                                          </p:spTgt>
                                        </p:tgtEl>
                                        <p:attrNameLst>
                                          <p:attrName>ppt_w</p:attrName>
                                        </p:attrNameLst>
                                      </p:cBhvr>
                                      <p:tavLst>
                                        <p:tav tm="0">
                                          <p:val>
                                            <p:fltVal val="0"/>
                                          </p:val>
                                        </p:tav>
                                        <p:tav tm="100000">
                                          <p:val>
                                            <p:strVal val="#ppt_w"/>
                                          </p:val>
                                        </p:tav>
                                      </p:tavLst>
                                    </p:anim>
                                    <p:anim calcmode="lin" valueType="num">
                                      <p:cBhvr>
                                        <p:cTn id="13" dur="500" fill="hold"/>
                                        <p:tgtEl>
                                          <p:spTgt spid="4">
                                            <p:graphicEl>
                                              <a:dgm id="{396AEED7-8685-4564-AB8A-8F1252618F43}"/>
                                            </p:graphicEl>
                                          </p:spTgt>
                                        </p:tgtEl>
                                        <p:attrNameLst>
                                          <p:attrName>ppt_h</p:attrName>
                                        </p:attrNameLst>
                                      </p:cBhvr>
                                      <p:tavLst>
                                        <p:tav tm="0">
                                          <p:val>
                                            <p:fltVal val="0"/>
                                          </p:val>
                                        </p:tav>
                                        <p:tav tm="100000">
                                          <p:val>
                                            <p:strVal val="#ppt_h"/>
                                          </p:val>
                                        </p:tav>
                                      </p:tavLst>
                                    </p:anim>
                                    <p:animEffect transition="in" filter="fade">
                                      <p:cBhvr>
                                        <p:cTn id="14" dur="500"/>
                                        <p:tgtEl>
                                          <p:spTgt spid="4">
                                            <p:graphicEl>
                                              <a:dgm id="{396AEED7-8685-4564-AB8A-8F1252618F43}"/>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graphicEl>
                                              <a:dgm id="{6FA7FD87-689F-49DB-A742-92DC8816700A}"/>
                                            </p:graphicEl>
                                          </p:spTgt>
                                        </p:tgtEl>
                                        <p:attrNameLst>
                                          <p:attrName>style.visibility</p:attrName>
                                        </p:attrNameLst>
                                      </p:cBhvr>
                                      <p:to>
                                        <p:strVal val="visible"/>
                                      </p:to>
                                    </p:set>
                                    <p:anim calcmode="lin" valueType="num">
                                      <p:cBhvr>
                                        <p:cTn id="17" dur="500" fill="hold"/>
                                        <p:tgtEl>
                                          <p:spTgt spid="4">
                                            <p:graphicEl>
                                              <a:dgm id="{6FA7FD87-689F-49DB-A742-92DC8816700A}"/>
                                            </p:graphicEl>
                                          </p:spTgt>
                                        </p:tgtEl>
                                        <p:attrNameLst>
                                          <p:attrName>ppt_w</p:attrName>
                                        </p:attrNameLst>
                                      </p:cBhvr>
                                      <p:tavLst>
                                        <p:tav tm="0">
                                          <p:val>
                                            <p:fltVal val="0"/>
                                          </p:val>
                                        </p:tav>
                                        <p:tav tm="100000">
                                          <p:val>
                                            <p:strVal val="#ppt_w"/>
                                          </p:val>
                                        </p:tav>
                                      </p:tavLst>
                                    </p:anim>
                                    <p:anim calcmode="lin" valueType="num">
                                      <p:cBhvr>
                                        <p:cTn id="18" dur="500" fill="hold"/>
                                        <p:tgtEl>
                                          <p:spTgt spid="4">
                                            <p:graphicEl>
                                              <a:dgm id="{6FA7FD87-689F-49DB-A742-92DC8816700A}"/>
                                            </p:graphicEl>
                                          </p:spTgt>
                                        </p:tgtEl>
                                        <p:attrNameLst>
                                          <p:attrName>ppt_h</p:attrName>
                                        </p:attrNameLst>
                                      </p:cBhvr>
                                      <p:tavLst>
                                        <p:tav tm="0">
                                          <p:val>
                                            <p:fltVal val="0"/>
                                          </p:val>
                                        </p:tav>
                                        <p:tav tm="100000">
                                          <p:val>
                                            <p:strVal val="#ppt_h"/>
                                          </p:val>
                                        </p:tav>
                                      </p:tavLst>
                                    </p:anim>
                                    <p:animEffect transition="in" filter="fade">
                                      <p:cBhvr>
                                        <p:cTn id="19" dur="500"/>
                                        <p:tgtEl>
                                          <p:spTgt spid="4">
                                            <p:graphicEl>
                                              <a:dgm id="{6FA7FD87-689F-49DB-A742-92DC8816700A}"/>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graphicEl>
                                              <a:dgm id="{224D3D75-F4EA-40E5-983F-60B113F335D0}"/>
                                            </p:graphicEl>
                                          </p:spTgt>
                                        </p:tgtEl>
                                        <p:attrNameLst>
                                          <p:attrName>style.visibility</p:attrName>
                                        </p:attrNameLst>
                                      </p:cBhvr>
                                      <p:to>
                                        <p:strVal val="visible"/>
                                      </p:to>
                                    </p:set>
                                    <p:anim calcmode="lin" valueType="num">
                                      <p:cBhvr>
                                        <p:cTn id="22" dur="500" fill="hold"/>
                                        <p:tgtEl>
                                          <p:spTgt spid="4">
                                            <p:graphicEl>
                                              <a:dgm id="{224D3D75-F4EA-40E5-983F-60B113F335D0}"/>
                                            </p:graphicEl>
                                          </p:spTgt>
                                        </p:tgtEl>
                                        <p:attrNameLst>
                                          <p:attrName>ppt_w</p:attrName>
                                        </p:attrNameLst>
                                      </p:cBhvr>
                                      <p:tavLst>
                                        <p:tav tm="0">
                                          <p:val>
                                            <p:fltVal val="0"/>
                                          </p:val>
                                        </p:tav>
                                        <p:tav tm="100000">
                                          <p:val>
                                            <p:strVal val="#ppt_w"/>
                                          </p:val>
                                        </p:tav>
                                      </p:tavLst>
                                    </p:anim>
                                    <p:anim calcmode="lin" valueType="num">
                                      <p:cBhvr>
                                        <p:cTn id="23" dur="500" fill="hold"/>
                                        <p:tgtEl>
                                          <p:spTgt spid="4">
                                            <p:graphicEl>
                                              <a:dgm id="{224D3D75-F4EA-40E5-983F-60B113F335D0}"/>
                                            </p:graphicEl>
                                          </p:spTgt>
                                        </p:tgtEl>
                                        <p:attrNameLst>
                                          <p:attrName>ppt_h</p:attrName>
                                        </p:attrNameLst>
                                      </p:cBhvr>
                                      <p:tavLst>
                                        <p:tav tm="0">
                                          <p:val>
                                            <p:fltVal val="0"/>
                                          </p:val>
                                        </p:tav>
                                        <p:tav tm="100000">
                                          <p:val>
                                            <p:strVal val="#ppt_h"/>
                                          </p:val>
                                        </p:tav>
                                      </p:tavLst>
                                    </p:anim>
                                    <p:animEffect transition="in" filter="fade">
                                      <p:cBhvr>
                                        <p:cTn id="24" dur="500"/>
                                        <p:tgtEl>
                                          <p:spTgt spid="4">
                                            <p:graphicEl>
                                              <a:dgm id="{224D3D75-F4EA-40E5-983F-60B113F335D0}"/>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
                                            <p:graphicEl>
                                              <a:dgm id="{0E28F7F2-2D6C-4DC7-95A8-9C3665231B54}"/>
                                            </p:graphicEl>
                                          </p:spTgt>
                                        </p:tgtEl>
                                        <p:attrNameLst>
                                          <p:attrName>style.visibility</p:attrName>
                                        </p:attrNameLst>
                                      </p:cBhvr>
                                      <p:to>
                                        <p:strVal val="visible"/>
                                      </p:to>
                                    </p:set>
                                    <p:anim calcmode="lin" valueType="num">
                                      <p:cBhvr>
                                        <p:cTn id="27" dur="500" fill="hold"/>
                                        <p:tgtEl>
                                          <p:spTgt spid="4">
                                            <p:graphicEl>
                                              <a:dgm id="{0E28F7F2-2D6C-4DC7-95A8-9C3665231B54}"/>
                                            </p:graphicEl>
                                          </p:spTgt>
                                        </p:tgtEl>
                                        <p:attrNameLst>
                                          <p:attrName>ppt_w</p:attrName>
                                        </p:attrNameLst>
                                      </p:cBhvr>
                                      <p:tavLst>
                                        <p:tav tm="0">
                                          <p:val>
                                            <p:fltVal val="0"/>
                                          </p:val>
                                        </p:tav>
                                        <p:tav tm="100000">
                                          <p:val>
                                            <p:strVal val="#ppt_w"/>
                                          </p:val>
                                        </p:tav>
                                      </p:tavLst>
                                    </p:anim>
                                    <p:anim calcmode="lin" valueType="num">
                                      <p:cBhvr>
                                        <p:cTn id="28" dur="500" fill="hold"/>
                                        <p:tgtEl>
                                          <p:spTgt spid="4">
                                            <p:graphicEl>
                                              <a:dgm id="{0E28F7F2-2D6C-4DC7-95A8-9C3665231B54}"/>
                                            </p:graphicEl>
                                          </p:spTgt>
                                        </p:tgtEl>
                                        <p:attrNameLst>
                                          <p:attrName>ppt_h</p:attrName>
                                        </p:attrNameLst>
                                      </p:cBhvr>
                                      <p:tavLst>
                                        <p:tav tm="0">
                                          <p:val>
                                            <p:fltVal val="0"/>
                                          </p:val>
                                        </p:tav>
                                        <p:tav tm="100000">
                                          <p:val>
                                            <p:strVal val="#ppt_h"/>
                                          </p:val>
                                        </p:tav>
                                      </p:tavLst>
                                    </p:anim>
                                    <p:animEffect transition="in" filter="fade">
                                      <p:cBhvr>
                                        <p:cTn id="29" dur="500"/>
                                        <p:tgtEl>
                                          <p:spTgt spid="4">
                                            <p:graphicEl>
                                              <a:dgm id="{0E28F7F2-2D6C-4DC7-95A8-9C3665231B54}"/>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
                                            <p:graphicEl>
                                              <a:dgm id="{A2EFD1CF-273E-41E9-9883-D14EF3BB7EBB}"/>
                                            </p:graphicEl>
                                          </p:spTgt>
                                        </p:tgtEl>
                                        <p:attrNameLst>
                                          <p:attrName>style.visibility</p:attrName>
                                        </p:attrNameLst>
                                      </p:cBhvr>
                                      <p:to>
                                        <p:strVal val="visible"/>
                                      </p:to>
                                    </p:set>
                                    <p:anim calcmode="lin" valueType="num">
                                      <p:cBhvr>
                                        <p:cTn id="32" dur="500" fill="hold"/>
                                        <p:tgtEl>
                                          <p:spTgt spid="4">
                                            <p:graphicEl>
                                              <a:dgm id="{A2EFD1CF-273E-41E9-9883-D14EF3BB7EBB}"/>
                                            </p:graphicEl>
                                          </p:spTgt>
                                        </p:tgtEl>
                                        <p:attrNameLst>
                                          <p:attrName>ppt_w</p:attrName>
                                        </p:attrNameLst>
                                      </p:cBhvr>
                                      <p:tavLst>
                                        <p:tav tm="0">
                                          <p:val>
                                            <p:fltVal val="0"/>
                                          </p:val>
                                        </p:tav>
                                        <p:tav tm="100000">
                                          <p:val>
                                            <p:strVal val="#ppt_w"/>
                                          </p:val>
                                        </p:tav>
                                      </p:tavLst>
                                    </p:anim>
                                    <p:anim calcmode="lin" valueType="num">
                                      <p:cBhvr>
                                        <p:cTn id="33" dur="500" fill="hold"/>
                                        <p:tgtEl>
                                          <p:spTgt spid="4">
                                            <p:graphicEl>
                                              <a:dgm id="{A2EFD1CF-273E-41E9-9883-D14EF3BB7EBB}"/>
                                            </p:graphicEl>
                                          </p:spTgt>
                                        </p:tgtEl>
                                        <p:attrNameLst>
                                          <p:attrName>ppt_h</p:attrName>
                                        </p:attrNameLst>
                                      </p:cBhvr>
                                      <p:tavLst>
                                        <p:tav tm="0">
                                          <p:val>
                                            <p:fltVal val="0"/>
                                          </p:val>
                                        </p:tav>
                                        <p:tav tm="100000">
                                          <p:val>
                                            <p:strVal val="#ppt_h"/>
                                          </p:val>
                                        </p:tav>
                                      </p:tavLst>
                                    </p:anim>
                                    <p:animEffect transition="in" filter="fade">
                                      <p:cBhvr>
                                        <p:cTn id="34" dur="500"/>
                                        <p:tgtEl>
                                          <p:spTgt spid="4">
                                            <p:graphicEl>
                                              <a:dgm id="{A2EFD1CF-273E-41E9-9883-D14EF3BB7EBB}"/>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
                                            <p:graphicEl>
                                              <a:dgm id="{B3C47DAD-127F-4C96-A1B1-3C07255A2E3F}"/>
                                            </p:graphicEl>
                                          </p:spTgt>
                                        </p:tgtEl>
                                        <p:attrNameLst>
                                          <p:attrName>style.visibility</p:attrName>
                                        </p:attrNameLst>
                                      </p:cBhvr>
                                      <p:to>
                                        <p:strVal val="visible"/>
                                      </p:to>
                                    </p:set>
                                    <p:anim calcmode="lin" valueType="num">
                                      <p:cBhvr>
                                        <p:cTn id="37" dur="500" fill="hold"/>
                                        <p:tgtEl>
                                          <p:spTgt spid="4">
                                            <p:graphicEl>
                                              <a:dgm id="{B3C47DAD-127F-4C96-A1B1-3C07255A2E3F}"/>
                                            </p:graphicEl>
                                          </p:spTgt>
                                        </p:tgtEl>
                                        <p:attrNameLst>
                                          <p:attrName>ppt_w</p:attrName>
                                        </p:attrNameLst>
                                      </p:cBhvr>
                                      <p:tavLst>
                                        <p:tav tm="0">
                                          <p:val>
                                            <p:fltVal val="0"/>
                                          </p:val>
                                        </p:tav>
                                        <p:tav tm="100000">
                                          <p:val>
                                            <p:strVal val="#ppt_w"/>
                                          </p:val>
                                        </p:tav>
                                      </p:tavLst>
                                    </p:anim>
                                    <p:anim calcmode="lin" valueType="num">
                                      <p:cBhvr>
                                        <p:cTn id="38" dur="500" fill="hold"/>
                                        <p:tgtEl>
                                          <p:spTgt spid="4">
                                            <p:graphicEl>
                                              <a:dgm id="{B3C47DAD-127F-4C96-A1B1-3C07255A2E3F}"/>
                                            </p:graphicEl>
                                          </p:spTgt>
                                        </p:tgtEl>
                                        <p:attrNameLst>
                                          <p:attrName>ppt_h</p:attrName>
                                        </p:attrNameLst>
                                      </p:cBhvr>
                                      <p:tavLst>
                                        <p:tav tm="0">
                                          <p:val>
                                            <p:fltVal val="0"/>
                                          </p:val>
                                        </p:tav>
                                        <p:tav tm="100000">
                                          <p:val>
                                            <p:strVal val="#ppt_h"/>
                                          </p:val>
                                        </p:tav>
                                      </p:tavLst>
                                    </p:anim>
                                    <p:animEffect transition="in" filter="fade">
                                      <p:cBhvr>
                                        <p:cTn id="39" dur="500"/>
                                        <p:tgtEl>
                                          <p:spTgt spid="4">
                                            <p:graphicEl>
                                              <a:dgm id="{B3C47DAD-127F-4C96-A1B1-3C07255A2E3F}"/>
                                            </p:graphic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
                                            <p:graphicEl>
                                              <a:dgm id="{6A014829-B037-4878-8F4E-712C51821678}"/>
                                            </p:graphicEl>
                                          </p:spTgt>
                                        </p:tgtEl>
                                        <p:attrNameLst>
                                          <p:attrName>style.visibility</p:attrName>
                                        </p:attrNameLst>
                                      </p:cBhvr>
                                      <p:to>
                                        <p:strVal val="visible"/>
                                      </p:to>
                                    </p:set>
                                    <p:anim calcmode="lin" valueType="num">
                                      <p:cBhvr>
                                        <p:cTn id="42" dur="500" fill="hold"/>
                                        <p:tgtEl>
                                          <p:spTgt spid="4">
                                            <p:graphicEl>
                                              <a:dgm id="{6A014829-B037-4878-8F4E-712C51821678}"/>
                                            </p:graphicEl>
                                          </p:spTgt>
                                        </p:tgtEl>
                                        <p:attrNameLst>
                                          <p:attrName>ppt_w</p:attrName>
                                        </p:attrNameLst>
                                      </p:cBhvr>
                                      <p:tavLst>
                                        <p:tav tm="0">
                                          <p:val>
                                            <p:fltVal val="0"/>
                                          </p:val>
                                        </p:tav>
                                        <p:tav tm="100000">
                                          <p:val>
                                            <p:strVal val="#ppt_w"/>
                                          </p:val>
                                        </p:tav>
                                      </p:tavLst>
                                    </p:anim>
                                    <p:anim calcmode="lin" valueType="num">
                                      <p:cBhvr>
                                        <p:cTn id="43" dur="500" fill="hold"/>
                                        <p:tgtEl>
                                          <p:spTgt spid="4">
                                            <p:graphicEl>
                                              <a:dgm id="{6A014829-B037-4878-8F4E-712C51821678}"/>
                                            </p:graphicEl>
                                          </p:spTgt>
                                        </p:tgtEl>
                                        <p:attrNameLst>
                                          <p:attrName>ppt_h</p:attrName>
                                        </p:attrNameLst>
                                      </p:cBhvr>
                                      <p:tavLst>
                                        <p:tav tm="0">
                                          <p:val>
                                            <p:fltVal val="0"/>
                                          </p:val>
                                        </p:tav>
                                        <p:tav tm="100000">
                                          <p:val>
                                            <p:strVal val="#ppt_h"/>
                                          </p:val>
                                        </p:tav>
                                      </p:tavLst>
                                    </p:anim>
                                    <p:animEffect transition="in" filter="fade">
                                      <p:cBhvr>
                                        <p:cTn id="44" dur="500"/>
                                        <p:tgtEl>
                                          <p:spTgt spid="4">
                                            <p:graphicEl>
                                              <a:dgm id="{6A014829-B037-4878-8F4E-712C51821678}"/>
                                            </p:graphic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
                                            <p:graphicEl>
                                              <a:dgm id="{21A1E440-FE3F-4A68-9FC1-F1DE8A4F3154}"/>
                                            </p:graphicEl>
                                          </p:spTgt>
                                        </p:tgtEl>
                                        <p:attrNameLst>
                                          <p:attrName>style.visibility</p:attrName>
                                        </p:attrNameLst>
                                      </p:cBhvr>
                                      <p:to>
                                        <p:strVal val="visible"/>
                                      </p:to>
                                    </p:set>
                                    <p:anim calcmode="lin" valueType="num">
                                      <p:cBhvr>
                                        <p:cTn id="47" dur="500" fill="hold"/>
                                        <p:tgtEl>
                                          <p:spTgt spid="4">
                                            <p:graphicEl>
                                              <a:dgm id="{21A1E440-FE3F-4A68-9FC1-F1DE8A4F3154}"/>
                                            </p:graphicEl>
                                          </p:spTgt>
                                        </p:tgtEl>
                                        <p:attrNameLst>
                                          <p:attrName>ppt_w</p:attrName>
                                        </p:attrNameLst>
                                      </p:cBhvr>
                                      <p:tavLst>
                                        <p:tav tm="0">
                                          <p:val>
                                            <p:fltVal val="0"/>
                                          </p:val>
                                        </p:tav>
                                        <p:tav tm="100000">
                                          <p:val>
                                            <p:strVal val="#ppt_w"/>
                                          </p:val>
                                        </p:tav>
                                      </p:tavLst>
                                    </p:anim>
                                    <p:anim calcmode="lin" valueType="num">
                                      <p:cBhvr>
                                        <p:cTn id="48" dur="500" fill="hold"/>
                                        <p:tgtEl>
                                          <p:spTgt spid="4">
                                            <p:graphicEl>
                                              <a:dgm id="{21A1E440-FE3F-4A68-9FC1-F1DE8A4F3154}"/>
                                            </p:graphicEl>
                                          </p:spTgt>
                                        </p:tgtEl>
                                        <p:attrNameLst>
                                          <p:attrName>ppt_h</p:attrName>
                                        </p:attrNameLst>
                                      </p:cBhvr>
                                      <p:tavLst>
                                        <p:tav tm="0">
                                          <p:val>
                                            <p:fltVal val="0"/>
                                          </p:val>
                                        </p:tav>
                                        <p:tav tm="100000">
                                          <p:val>
                                            <p:strVal val="#ppt_h"/>
                                          </p:val>
                                        </p:tav>
                                      </p:tavLst>
                                    </p:anim>
                                    <p:animEffect transition="in" filter="fade">
                                      <p:cBhvr>
                                        <p:cTn id="49" dur="500"/>
                                        <p:tgtEl>
                                          <p:spTgt spid="4">
                                            <p:graphicEl>
                                              <a:dgm id="{21A1E440-FE3F-4A68-9FC1-F1DE8A4F3154}"/>
                                            </p:graphic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
                                            <p:graphicEl>
                                              <a:dgm id="{9DD756BC-DF86-4A18-8CE1-1AF0D21595A8}"/>
                                            </p:graphicEl>
                                          </p:spTgt>
                                        </p:tgtEl>
                                        <p:attrNameLst>
                                          <p:attrName>style.visibility</p:attrName>
                                        </p:attrNameLst>
                                      </p:cBhvr>
                                      <p:to>
                                        <p:strVal val="visible"/>
                                      </p:to>
                                    </p:set>
                                    <p:anim calcmode="lin" valueType="num">
                                      <p:cBhvr>
                                        <p:cTn id="52" dur="500" fill="hold"/>
                                        <p:tgtEl>
                                          <p:spTgt spid="4">
                                            <p:graphicEl>
                                              <a:dgm id="{9DD756BC-DF86-4A18-8CE1-1AF0D21595A8}"/>
                                            </p:graphicEl>
                                          </p:spTgt>
                                        </p:tgtEl>
                                        <p:attrNameLst>
                                          <p:attrName>ppt_w</p:attrName>
                                        </p:attrNameLst>
                                      </p:cBhvr>
                                      <p:tavLst>
                                        <p:tav tm="0">
                                          <p:val>
                                            <p:fltVal val="0"/>
                                          </p:val>
                                        </p:tav>
                                        <p:tav tm="100000">
                                          <p:val>
                                            <p:strVal val="#ppt_w"/>
                                          </p:val>
                                        </p:tav>
                                      </p:tavLst>
                                    </p:anim>
                                    <p:anim calcmode="lin" valueType="num">
                                      <p:cBhvr>
                                        <p:cTn id="53" dur="500" fill="hold"/>
                                        <p:tgtEl>
                                          <p:spTgt spid="4">
                                            <p:graphicEl>
                                              <a:dgm id="{9DD756BC-DF86-4A18-8CE1-1AF0D21595A8}"/>
                                            </p:graphicEl>
                                          </p:spTgt>
                                        </p:tgtEl>
                                        <p:attrNameLst>
                                          <p:attrName>ppt_h</p:attrName>
                                        </p:attrNameLst>
                                      </p:cBhvr>
                                      <p:tavLst>
                                        <p:tav tm="0">
                                          <p:val>
                                            <p:fltVal val="0"/>
                                          </p:val>
                                        </p:tav>
                                        <p:tav tm="100000">
                                          <p:val>
                                            <p:strVal val="#ppt_h"/>
                                          </p:val>
                                        </p:tav>
                                      </p:tavLst>
                                    </p:anim>
                                    <p:animEffect transition="in" filter="fade">
                                      <p:cBhvr>
                                        <p:cTn id="54" dur="500"/>
                                        <p:tgtEl>
                                          <p:spTgt spid="4">
                                            <p:graphicEl>
                                              <a:dgm id="{9DD756BC-DF86-4A18-8CE1-1AF0D21595A8}"/>
                                            </p:graphic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
                                            <p:graphicEl>
                                              <a:dgm id="{DAA9C86B-7122-420D-AECC-EE32E8DD781D}"/>
                                            </p:graphicEl>
                                          </p:spTgt>
                                        </p:tgtEl>
                                        <p:attrNameLst>
                                          <p:attrName>style.visibility</p:attrName>
                                        </p:attrNameLst>
                                      </p:cBhvr>
                                      <p:to>
                                        <p:strVal val="visible"/>
                                      </p:to>
                                    </p:set>
                                    <p:anim calcmode="lin" valueType="num">
                                      <p:cBhvr>
                                        <p:cTn id="57" dur="500" fill="hold"/>
                                        <p:tgtEl>
                                          <p:spTgt spid="4">
                                            <p:graphicEl>
                                              <a:dgm id="{DAA9C86B-7122-420D-AECC-EE32E8DD781D}"/>
                                            </p:graphicEl>
                                          </p:spTgt>
                                        </p:tgtEl>
                                        <p:attrNameLst>
                                          <p:attrName>ppt_w</p:attrName>
                                        </p:attrNameLst>
                                      </p:cBhvr>
                                      <p:tavLst>
                                        <p:tav tm="0">
                                          <p:val>
                                            <p:fltVal val="0"/>
                                          </p:val>
                                        </p:tav>
                                        <p:tav tm="100000">
                                          <p:val>
                                            <p:strVal val="#ppt_w"/>
                                          </p:val>
                                        </p:tav>
                                      </p:tavLst>
                                    </p:anim>
                                    <p:anim calcmode="lin" valueType="num">
                                      <p:cBhvr>
                                        <p:cTn id="58" dur="500" fill="hold"/>
                                        <p:tgtEl>
                                          <p:spTgt spid="4">
                                            <p:graphicEl>
                                              <a:dgm id="{DAA9C86B-7122-420D-AECC-EE32E8DD781D}"/>
                                            </p:graphicEl>
                                          </p:spTgt>
                                        </p:tgtEl>
                                        <p:attrNameLst>
                                          <p:attrName>ppt_h</p:attrName>
                                        </p:attrNameLst>
                                      </p:cBhvr>
                                      <p:tavLst>
                                        <p:tav tm="0">
                                          <p:val>
                                            <p:fltVal val="0"/>
                                          </p:val>
                                        </p:tav>
                                        <p:tav tm="100000">
                                          <p:val>
                                            <p:strVal val="#ppt_h"/>
                                          </p:val>
                                        </p:tav>
                                      </p:tavLst>
                                    </p:anim>
                                    <p:animEffect transition="in" filter="fade">
                                      <p:cBhvr>
                                        <p:cTn id="59" dur="500"/>
                                        <p:tgtEl>
                                          <p:spTgt spid="4">
                                            <p:graphicEl>
                                              <a:dgm id="{DAA9C86B-7122-420D-AECC-EE32E8DD781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C82A4C-FE8B-7D2F-2AA8-5AB358ADE78B}"/>
              </a:ext>
            </a:extLst>
          </p:cNvPr>
          <p:cNvSpPr>
            <a:spLocks noGrp="1"/>
          </p:cNvSpPr>
          <p:nvPr>
            <p:ph type="title"/>
          </p:nvPr>
        </p:nvSpPr>
        <p:spPr>
          <a:xfrm>
            <a:off x="645065" y="1463040"/>
            <a:ext cx="3796306" cy="1614457"/>
          </a:xfrm>
        </p:spPr>
        <p:txBody>
          <a:bodyPr anchor="t">
            <a:normAutofit/>
            <a:scene3d>
              <a:camera prst="orthographicFront"/>
              <a:lightRig rig="soft" dir="t">
                <a:rot lat="0" lon="0" rev="15600000"/>
              </a:lightRig>
            </a:scene3d>
            <a:sp3d extrusionH="57150" prstMaterial="softEdge">
              <a:bevelT w="25400" h="38100"/>
            </a:sp3d>
          </a:bodyPr>
          <a:lstStyle/>
          <a:p>
            <a:pPr algn="ctr"/>
            <a:r>
              <a:rPr lang="en-US" sz="4800" b="1">
                <a:ln/>
                <a:solidFill>
                  <a:srgbClr val="0F9ED5"/>
                </a:solidFill>
                <a:latin typeface="ADLaM Display" panose="02010000000000000000" pitchFamily="2" charset="0"/>
                <a:ea typeface="ADLaM Display" panose="02010000000000000000" pitchFamily="2" charset="0"/>
                <a:cs typeface="ADLaM Display" panose="02010000000000000000" pitchFamily="2" charset="0"/>
              </a:rPr>
              <a:t>Transfer Learning</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D4F4EA38-0B75-3B8B-187A-ECF2B3C10E0D}"/>
              </a:ext>
            </a:extLst>
          </p:cNvPr>
          <p:cNvGraphicFramePr>
            <a:graphicFrameLocks noGrp="1"/>
          </p:cNvGraphicFramePr>
          <p:nvPr>
            <p:ph idx="1"/>
            <p:extLst>
              <p:ext uri="{D42A27DB-BD31-4B8C-83A1-F6EECF244321}">
                <p14:modId xmlns:p14="http://schemas.microsoft.com/office/powerpoint/2010/main" val="2895389434"/>
              </p:ext>
            </p:extLst>
          </p:nvPr>
        </p:nvGraphicFramePr>
        <p:xfrm>
          <a:off x="5251304" y="658761"/>
          <a:ext cx="6387702" cy="5506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094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BF488A55-513F-4A27-A4B7-6ABC865BB425}"/>
                                            </p:graphicEl>
                                          </p:spTgt>
                                        </p:tgtEl>
                                        <p:attrNameLst>
                                          <p:attrName>style.visibility</p:attrName>
                                        </p:attrNameLst>
                                      </p:cBhvr>
                                      <p:to>
                                        <p:strVal val="visible"/>
                                      </p:to>
                                    </p:set>
                                    <p:anim calcmode="lin" valueType="num">
                                      <p:cBhvr>
                                        <p:cTn id="14" dur="500" fill="hold"/>
                                        <p:tgtEl>
                                          <p:spTgt spid="4">
                                            <p:graphicEl>
                                              <a:dgm id="{BF488A55-513F-4A27-A4B7-6ABC865BB425}"/>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BF488A55-513F-4A27-A4B7-6ABC865BB425}"/>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BF488A55-513F-4A27-A4B7-6ABC865BB425}"/>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277B9C73-B302-4A79-B26A-188B5B57FC4B}"/>
                                            </p:graphicEl>
                                          </p:spTgt>
                                        </p:tgtEl>
                                        <p:attrNameLst>
                                          <p:attrName>style.visibility</p:attrName>
                                        </p:attrNameLst>
                                      </p:cBhvr>
                                      <p:to>
                                        <p:strVal val="visible"/>
                                      </p:to>
                                    </p:set>
                                    <p:anim calcmode="lin" valueType="num">
                                      <p:cBhvr>
                                        <p:cTn id="19" dur="500" fill="hold"/>
                                        <p:tgtEl>
                                          <p:spTgt spid="4">
                                            <p:graphicEl>
                                              <a:dgm id="{277B9C73-B302-4A79-B26A-188B5B57FC4B}"/>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277B9C73-B302-4A79-B26A-188B5B57FC4B}"/>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277B9C73-B302-4A79-B26A-188B5B57FC4B}"/>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814103FC-E3F6-46CF-B6BA-B5EAF1C10AF8}"/>
                                            </p:graphicEl>
                                          </p:spTgt>
                                        </p:tgtEl>
                                        <p:attrNameLst>
                                          <p:attrName>style.visibility</p:attrName>
                                        </p:attrNameLst>
                                      </p:cBhvr>
                                      <p:to>
                                        <p:strVal val="visible"/>
                                      </p:to>
                                    </p:set>
                                    <p:anim calcmode="lin" valueType="num">
                                      <p:cBhvr>
                                        <p:cTn id="24" dur="500" fill="hold"/>
                                        <p:tgtEl>
                                          <p:spTgt spid="4">
                                            <p:graphicEl>
                                              <a:dgm id="{814103FC-E3F6-46CF-B6BA-B5EAF1C10AF8}"/>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814103FC-E3F6-46CF-B6BA-B5EAF1C10AF8}"/>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814103FC-E3F6-46CF-B6BA-B5EAF1C10AF8}"/>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A86001B1-F6B6-4C05-A611-8EE8FB004BDB}"/>
                                            </p:graphicEl>
                                          </p:spTgt>
                                        </p:tgtEl>
                                        <p:attrNameLst>
                                          <p:attrName>style.visibility</p:attrName>
                                        </p:attrNameLst>
                                      </p:cBhvr>
                                      <p:to>
                                        <p:strVal val="visible"/>
                                      </p:to>
                                    </p:set>
                                    <p:anim calcmode="lin" valueType="num">
                                      <p:cBhvr>
                                        <p:cTn id="29" dur="500" fill="hold"/>
                                        <p:tgtEl>
                                          <p:spTgt spid="4">
                                            <p:graphicEl>
                                              <a:dgm id="{A86001B1-F6B6-4C05-A611-8EE8FB004BDB}"/>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A86001B1-F6B6-4C05-A611-8EE8FB004BDB}"/>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A86001B1-F6B6-4C05-A611-8EE8FB004BDB}"/>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B91C18FE-E09B-4A47-A400-60FFE6FE2E1D}"/>
                                            </p:graphicEl>
                                          </p:spTgt>
                                        </p:tgtEl>
                                        <p:attrNameLst>
                                          <p:attrName>style.visibility</p:attrName>
                                        </p:attrNameLst>
                                      </p:cBhvr>
                                      <p:to>
                                        <p:strVal val="visible"/>
                                      </p:to>
                                    </p:set>
                                    <p:anim calcmode="lin" valueType="num">
                                      <p:cBhvr>
                                        <p:cTn id="34" dur="500" fill="hold"/>
                                        <p:tgtEl>
                                          <p:spTgt spid="4">
                                            <p:graphicEl>
                                              <a:dgm id="{B91C18FE-E09B-4A47-A400-60FFE6FE2E1D}"/>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B91C18FE-E09B-4A47-A400-60FFE6FE2E1D}"/>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B91C18FE-E09B-4A47-A400-60FFE6FE2E1D}"/>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
                                            <p:graphicEl>
                                              <a:dgm id="{7617D0A3-D964-4121-B99C-7CA766B43F06}"/>
                                            </p:graphicEl>
                                          </p:spTgt>
                                        </p:tgtEl>
                                        <p:attrNameLst>
                                          <p:attrName>style.visibility</p:attrName>
                                        </p:attrNameLst>
                                      </p:cBhvr>
                                      <p:to>
                                        <p:strVal val="visible"/>
                                      </p:to>
                                    </p:set>
                                    <p:anim calcmode="lin" valueType="num">
                                      <p:cBhvr>
                                        <p:cTn id="39" dur="500" fill="hold"/>
                                        <p:tgtEl>
                                          <p:spTgt spid="4">
                                            <p:graphicEl>
                                              <a:dgm id="{7617D0A3-D964-4121-B99C-7CA766B43F06}"/>
                                            </p:graphicEl>
                                          </p:spTgt>
                                        </p:tgtEl>
                                        <p:attrNameLst>
                                          <p:attrName>ppt_w</p:attrName>
                                        </p:attrNameLst>
                                      </p:cBhvr>
                                      <p:tavLst>
                                        <p:tav tm="0">
                                          <p:val>
                                            <p:fltVal val="0"/>
                                          </p:val>
                                        </p:tav>
                                        <p:tav tm="100000">
                                          <p:val>
                                            <p:strVal val="#ppt_w"/>
                                          </p:val>
                                        </p:tav>
                                      </p:tavLst>
                                    </p:anim>
                                    <p:anim calcmode="lin" valueType="num">
                                      <p:cBhvr>
                                        <p:cTn id="40" dur="500" fill="hold"/>
                                        <p:tgtEl>
                                          <p:spTgt spid="4">
                                            <p:graphicEl>
                                              <a:dgm id="{7617D0A3-D964-4121-B99C-7CA766B43F06}"/>
                                            </p:graphicEl>
                                          </p:spTgt>
                                        </p:tgtEl>
                                        <p:attrNameLst>
                                          <p:attrName>ppt_h</p:attrName>
                                        </p:attrNameLst>
                                      </p:cBhvr>
                                      <p:tavLst>
                                        <p:tav tm="0">
                                          <p:val>
                                            <p:fltVal val="0"/>
                                          </p:val>
                                        </p:tav>
                                        <p:tav tm="100000">
                                          <p:val>
                                            <p:strVal val="#ppt_h"/>
                                          </p:val>
                                        </p:tav>
                                      </p:tavLst>
                                    </p:anim>
                                    <p:animEffect transition="in" filter="fade">
                                      <p:cBhvr>
                                        <p:cTn id="41" dur="500"/>
                                        <p:tgtEl>
                                          <p:spTgt spid="4">
                                            <p:graphicEl>
                                              <a:dgm id="{7617D0A3-D964-4121-B99C-7CA766B43F06}"/>
                                            </p:graphic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
                                            <p:graphicEl>
                                              <a:dgm id="{8AEC0C78-7BFE-4C54-8D1A-C2175DD5E22D}"/>
                                            </p:graphicEl>
                                          </p:spTgt>
                                        </p:tgtEl>
                                        <p:attrNameLst>
                                          <p:attrName>style.visibility</p:attrName>
                                        </p:attrNameLst>
                                      </p:cBhvr>
                                      <p:to>
                                        <p:strVal val="visible"/>
                                      </p:to>
                                    </p:set>
                                    <p:anim calcmode="lin" valueType="num">
                                      <p:cBhvr>
                                        <p:cTn id="44" dur="500" fill="hold"/>
                                        <p:tgtEl>
                                          <p:spTgt spid="4">
                                            <p:graphicEl>
                                              <a:dgm id="{8AEC0C78-7BFE-4C54-8D1A-C2175DD5E22D}"/>
                                            </p:graphicEl>
                                          </p:spTgt>
                                        </p:tgtEl>
                                        <p:attrNameLst>
                                          <p:attrName>ppt_w</p:attrName>
                                        </p:attrNameLst>
                                      </p:cBhvr>
                                      <p:tavLst>
                                        <p:tav tm="0">
                                          <p:val>
                                            <p:fltVal val="0"/>
                                          </p:val>
                                        </p:tav>
                                        <p:tav tm="100000">
                                          <p:val>
                                            <p:strVal val="#ppt_w"/>
                                          </p:val>
                                        </p:tav>
                                      </p:tavLst>
                                    </p:anim>
                                    <p:anim calcmode="lin" valueType="num">
                                      <p:cBhvr>
                                        <p:cTn id="45" dur="500" fill="hold"/>
                                        <p:tgtEl>
                                          <p:spTgt spid="4">
                                            <p:graphicEl>
                                              <a:dgm id="{8AEC0C78-7BFE-4C54-8D1A-C2175DD5E22D}"/>
                                            </p:graphicEl>
                                          </p:spTgt>
                                        </p:tgtEl>
                                        <p:attrNameLst>
                                          <p:attrName>ppt_h</p:attrName>
                                        </p:attrNameLst>
                                      </p:cBhvr>
                                      <p:tavLst>
                                        <p:tav tm="0">
                                          <p:val>
                                            <p:fltVal val="0"/>
                                          </p:val>
                                        </p:tav>
                                        <p:tav tm="100000">
                                          <p:val>
                                            <p:strVal val="#ppt_h"/>
                                          </p:val>
                                        </p:tav>
                                      </p:tavLst>
                                    </p:anim>
                                    <p:animEffect transition="in" filter="fade">
                                      <p:cBhvr>
                                        <p:cTn id="46" dur="500"/>
                                        <p:tgtEl>
                                          <p:spTgt spid="4">
                                            <p:graphicEl>
                                              <a:dgm id="{8AEC0C78-7BFE-4C54-8D1A-C2175DD5E22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B9B77A-EDE3-1E82-8066-6639BE307BDC}"/>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4BE1984-C01D-A663-CB80-2F2F979C0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8C8B9-3F37-7C42-026F-B61275252E29}"/>
              </a:ext>
            </a:extLst>
          </p:cNvPr>
          <p:cNvSpPr>
            <a:spLocks noGrp="1"/>
          </p:cNvSpPr>
          <p:nvPr>
            <p:ph type="title"/>
          </p:nvPr>
        </p:nvSpPr>
        <p:spPr>
          <a:xfrm>
            <a:off x="645064" y="525982"/>
            <a:ext cx="4282983" cy="1200361"/>
          </a:xfrm>
        </p:spPr>
        <p:txBody>
          <a:bodyPr anchor="t">
            <a:noAutofit/>
          </a:bodyPr>
          <a:lstStyle/>
          <a:p>
            <a:r>
              <a:rPr lang="en-US" sz="4800" b="1" dirty="0">
                <a:ln/>
                <a:solidFill>
                  <a:srgbClr val="0F9ED5"/>
                </a:solidFill>
                <a:latin typeface="ADLaM Display" panose="02010000000000000000" pitchFamily="2" charset="0"/>
                <a:ea typeface="ADLaM Display" panose="02010000000000000000" pitchFamily="2" charset="0"/>
                <a:cs typeface="ADLaM Display" panose="02010000000000000000" pitchFamily="2" charset="0"/>
              </a:rPr>
              <a:t>Transfer Learning</a:t>
            </a:r>
            <a:endParaRPr lang="en-US" sz="4800" dirty="0"/>
          </a:p>
        </p:txBody>
      </p:sp>
      <p:sp>
        <p:nvSpPr>
          <p:cNvPr id="33" name="Rectangle 32">
            <a:extLst>
              <a:ext uri="{FF2B5EF4-FFF2-40B4-BE49-F238E27FC236}">
                <a16:creationId xmlns:a16="http://schemas.microsoft.com/office/drawing/2014/main" id="{FDABF3D9-0F6C-AFFF-5362-8232A6A8B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7">
            <a:extLst>
              <a:ext uri="{FF2B5EF4-FFF2-40B4-BE49-F238E27FC236}">
                <a16:creationId xmlns:a16="http://schemas.microsoft.com/office/drawing/2014/main" id="{B8A7A788-238A-C753-CF99-F9712EF77B06}"/>
              </a:ext>
            </a:extLst>
          </p:cNvPr>
          <p:cNvGraphicFramePr>
            <a:graphicFrameLocks noGrp="1"/>
          </p:cNvGraphicFramePr>
          <p:nvPr>
            <p:ph idx="1"/>
            <p:extLst>
              <p:ext uri="{D42A27DB-BD31-4B8C-83A1-F6EECF244321}">
                <p14:modId xmlns:p14="http://schemas.microsoft.com/office/powerpoint/2010/main" val="1438000635"/>
              </p:ext>
            </p:extLst>
          </p:nvPr>
        </p:nvGraphicFramePr>
        <p:xfrm>
          <a:off x="-71924" y="1869969"/>
          <a:ext cx="5874448" cy="3926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Rectangle 33">
            <a:extLst>
              <a:ext uri="{FF2B5EF4-FFF2-40B4-BE49-F238E27FC236}">
                <a16:creationId xmlns:a16="http://schemas.microsoft.com/office/drawing/2014/main" id="{8F3CFCAB-445D-9B2E-CA4E-DA01A713D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B790389-047F-1B78-7897-BF8D95E4F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23E5644-D507-9039-9A24-D77BE056E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graph&#10;&#10;Description automatically generated">
            <a:extLst>
              <a:ext uri="{FF2B5EF4-FFF2-40B4-BE49-F238E27FC236}">
                <a16:creationId xmlns:a16="http://schemas.microsoft.com/office/drawing/2014/main" id="{ACE24A96-A5D3-6F98-2F7E-7E58A00237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5255" y="1182330"/>
            <a:ext cx="5374930" cy="3751913"/>
          </a:xfrm>
          <a:prstGeom prst="rect">
            <a:avLst/>
          </a:prstGeom>
        </p:spPr>
      </p:pic>
    </p:spTree>
    <p:extLst>
      <p:ext uri="{BB962C8B-B14F-4D97-AF65-F5344CB8AC3E}">
        <p14:creationId xmlns:p14="http://schemas.microsoft.com/office/powerpoint/2010/main" val="27244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653AE-8848-C38E-693A-6D7C91E8C861}"/>
              </a:ext>
            </a:extLst>
          </p:cNvPr>
          <p:cNvSpPr>
            <a:spLocks noGrp="1"/>
          </p:cNvSpPr>
          <p:nvPr>
            <p:ph type="title"/>
          </p:nvPr>
        </p:nvSpPr>
        <p:spPr>
          <a:xfrm>
            <a:off x="645064" y="525982"/>
            <a:ext cx="4497207" cy="1360175"/>
          </a:xfrm>
        </p:spPr>
        <p:txBody>
          <a:bodyPr anchor="t">
            <a:noAutofit/>
          </a:bodyPr>
          <a:lstStyle/>
          <a:p>
            <a:r>
              <a:rPr lang="en-US" sz="4800" b="1">
                <a:ln/>
                <a:solidFill>
                  <a:srgbClr val="0F9ED5"/>
                </a:solidFill>
                <a:latin typeface="ADLaM Display" panose="02010000000000000000" pitchFamily="2" charset="0"/>
                <a:ea typeface="ADLaM Display" panose="02010000000000000000" pitchFamily="2" charset="0"/>
                <a:cs typeface="ADLaM Display" panose="02010000000000000000" pitchFamily="2" charset="0"/>
              </a:rPr>
              <a:t>Transfer Learning</a:t>
            </a:r>
            <a:endParaRPr lang="en-US" sz="4800"/>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107F8B9B-37DB-DDBD-7A0C-D8F534473257}"/>
              </a:ext>
            </a:extLst>
          </p:cNvPr>
          <p:cNvGraphicFramePr>
            <a:graphicFrameLocks noGrp="1"/>
          </p:cNvGraphicFramePr>
          <p:nvPr>
            <p:ph idx="1"/>
            <p:extLst>
              <p:ext uri="{D42A27DB-BD31-4B8C-83A1-F6EECF244321}">
                <p14:modId xmlns:p14="http://schemas.microsoft.com/office/powerpoint/2010/main" val="2901239768"/>
              </p:ext>
            </p:extLst>
          </p:nvPr>
        </p:nvGraphicFramePr>
        <p:xfrm>
          <a:off x="147485" y="2031101"/>
          <a:ext cx="5549306" cy="3511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block diagram&#10;&#10;Description automatically generated">
            <a:extLst>
              <a:ext uri="{FF2B5EF4-FFF2-40B4-BE49-F238E27FC236}">
                <a16:creationId xmlns:a16="http://schemas.microsoft.com/office/drawing/2014/main" id="{36F449C8-F1E1-3367-D1D3-5AA5EADE65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5270" y="1972345"/>
            <a:ext cx="5628018" cy="2747056"/>
          </a:xfrm>
          <a:prstGeom prst="rect">
            <a:avLst/>
          </a:prstGeom>
        </p:spPr>
      </p:pic>
    </p:spTree>
    <p:extLst>
      <p:ext uri="{BB962C8B-B14F-4D97-AF65-F5344CB8AC3E}">
        <p14:creationId xmlns:p14="http://schemas.microsoft.com/office/powerpoint/2010/main" val="268912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89F43-24A4-7D2B-546A-B3B53E531149}"/>
              </a:ext>
            </a:extLst>
          </p:cNvPr>
          <p:cNvSpPr>
            <a:spLocks noGrp="1"/>
          </p:cNvSpPr>
          <p:nvPr>
            <p:ph type="title"/>
          </p:nvPr>
        </p:nvSpPr>
        <p:spPr>
          <a:xfrm>
            <a:off x="645064" y="525982"/>
            <a:ext cx="4282983" cy="1200361"/>
          </a:xfrm>
        </p:spPr>
        <p:txBody>
          <a:bodyPr anchor="t">
            <a:noAutofit/>
          </a:bodyPr>
          <a:lstStyle/>
          <a:p>
            <a:r>
              <a:rPr lang="en-US" sz="4800" b="1" dirty="0">
                <a:ln/>
                <a:solidFill>
                  <a:srgbClr val="0F9ED5"/>
                </a:solidFill>
                <a:latin typeface="ADLaM Display" panose="02010000000000000000" pitchFamily="2" charset="0"/>
                <a:ea typeface="ADLaM Display" panose="02010000000000000000" pitchFamily="2" charset="0"/>
                <a:cs typeface="ADLaM Display" panose="02010000000000000000" pitchFamily="2" charset="0"/>
              </a:rPr>
              <a:t>Transfer Learning</a:t>
            </a:r>
            <a:endParaRPr lang="en-US" sz="4800" dirty="0"/>
          </a:p>
        </p:txBody>
      </p:sp>
      <p:sp>
        <p:nvSpPr>
          <p:cNvPr id="33" name="Rectangle 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7">
            <a:extLst>
              <a:ext uri="{FF2B5EF4-FFF2-40B4-BE49-F238E27FC236}">
                <a16:creationId xmlns:a16="http://schemas.microsoft.com/office/drawing/2014/main" id="{ECCF0D56-1E98-1D2B-A5FC-27B841294998}"/>
              </a:ext>
            </a:extLst>
          </p:cNvPr>
          <p:cNvGraphicFramePr>
            <a:graphicFrameLocks noGrp="1"/>
          </p:cNvGraphicFramePr>
          <p:nvPr>
            <p:ph idx="1"/>
            <p:extLst>
              <p:ext uri="{D42A27DB-BD31-4B8C-83A1-F6EECF244321}">
                <p14:modId xmlns:p14="http://schemas.microsoft.com/office/powerpoint/2010/main" val="1071056091"/>
              </p:ext>
            </p:extLst>
          </p:nvPr>
        </p:nvGraphicFramePr>
        <p:xfrm>
          <a:off x="-2" y="2007364"/>
          <a:ext cx="6096001" cy="4000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block diagram&#10;&#10;Description automatically generated">
            <a:extLst>
              <a:ext uri="{FF2B5EF4-FFF2-40B4-BE49-F238E27FC236}">
                <a16:creationId xmlns:a16="http://schemas.microsoft.com/office/drawing/2014/main" id="{8EE78C35-DD5F-B186-D77E-7220D823A5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450" y="1503681"/>
            <a:ext cx="5628018" cy="3535680"/>
          </a:xfrm>
          <a:prstGeom prst="rect">
            <a:avLst/>
          </a:prstGeom>
        </p:spPr>
      </p:pic>
    </p:spTree>
    <p:extLst>
      <p:ext uri="{BB962C8B-B14F-4D97-AF65-F5344CB8AC3E}">
        <p14:creationId xmlns:p14="http://schemas.microsoft.com/office/powerpoint/2010/main" val="299794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691719-FFC6-ABD6-901F-12493BEA59D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827569-DA41-7426-120C-825DCBCC4F8B}"/>
              </a:ext>
            </a:extLst>
          </p:cNvPr>
          <p:cNvSpPr>
            <a:spLocks noGrp="1"/>
          </p:cNvSpPr>
          <p:nvPr>
            <p:ph type="title"/>
          </p:nvPr>
        </p:nvSpPr>
        <p:spPr>
          <a:xfrm>
            <a:off x="1099425" y="709311"/>
            <a:ext cx="4709345" cy="1491723"/>
          </a:xfrm>
        </p:spPr>
        <p:txBody>
          <a:bodyPr anchor="ctr">
            <a:noAutofit/>
            <a:scene3d>
              <a:camera prst="orthographicFront"/>
              <a:lightRig rig="threePt" dir="t"/>
            </a:scene3d>
            <a:sp3d extrusionH="57150">
              <a:bevelT w="38100" h="38100" prst="angle"/>
            </a:sp3d>
          </a:bodyPr>
          <a:lstStyle/>
          <a:p>
            <a:r>
              <a:rPr lang="en-US" sz="4800" dirty="0">
                <a:ln w="0"/>
                <a:solidFill>
                  <a:schemeClr val="accent1"/>
                </a:solidFill>
                <a:effectLst>
                  <a:outerShdw blurRad="38100" dist="25400" dir="5400000" algn="ctr" rotWithShape="0">
                    <a:srgbClr val="6E747A">
                      <a:alpha val="43000"/>
                    </a:srgbClr>
                  </a:outerShdw>
                </a:effectLst>
                <a:latin typeface="Amasis MT Pro Black" panose="02040A04050005020304" pitchFamily="18" charset="0"/>
              </a:rPr>
              <a:t>Object Detection</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2D7EF4F0-547C-4813-6871-D9E55E09CE30}"/>
              </a:ext>
            </a:extLst>
          </p:cNvPr>
          <p:cNvGraphicFramePr>
            <a:graphicFrameLocks noGrp="1"/>
          </p:cNvGraphicFramePr>
          <p:nvPr>
            <p:ph idx="1"/>
            <p:extLst>
              <p:ext uri="{D42A27DB-BD31-4B8C-83A1-F6EECF244321}">
                <p14:modId xmlns:p14="http://schemas.microsoft.com/office/powerpoint/2010/main" val="1557257829"/>
              </p:ext>
            </p:extLst>
          </p:nvPr>
        </p:nvGraphicFramePr>
        <p:xfrm>
          <a:off x="959542" y="2488764"/>
          <a:ext cx="4709345" cy="3867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15F222B-CD32-DDB9-6742-71DE5C3BABF3}"/>
              </a:ext>
            </a:extLst>
          </p:cNvPr>
          <p:cNvPicPr>
            <a:picLocks noChangeAspect="1"/>
          </p:cNvPicPr>
          <p:nvPr/>
        </p:nvPicPr>
        <p:blipFill>
          <a:blip r:embed="rId8"/>
          <a:srcRect t="3494" r="2" b="2"/>
          <a:stretch>
            <a:fillRect/>
          </a:stretch>
        </p:blipFill>
        <p:spPr>
          <a:xfrm>
            <a:off x="5808770" y="473829"/>
            <a:ext cx="5783654" cy="5581567"/>
          </a:xfrm>
          <a:prstGeom prst="rect">
            <a:avLst/>
          </a:prstGeom>
        </p:spPr>
      </p:pic>
    </p:spTree>
    <p:extLst>
      <p:ext uri="{BB962C8B-B14F-4D97-AF65-F5344CB8AC3E}">
        <p14:creationId xmlns:p14="http://schemas.microsoft.com/office/powerpoint/2010/main" val="32931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D02E15FA-F5EA-4F4E-85F5-4C8CF1D1B4B2}"/>
                                            </p:graphicEl>
                                          </p:spTgt>
                                        </p:tgtEl>
                                        <p:attrNameLst>
                                          <p:attrName>style.visibility</p:attrName>
                                        </p:attrNameLst>
                                      </p:cBhvr>
                                      <p:to>
                                        <p:strVal val="visible"/>
                                      </p:to>
                                    </p:set>
                                    <p:anim calcmode="lin" valueType="num">
                                      <p:cBhvr>
                                        <p:cTn id="14" dur="500" fill="hold"/>
                                        <p:tgtEl>
                                          <p:spTgt spid="5">
                                            <p:graphicEl>
                                              <a:dgm id="{D02E15FA-F5EA-4F4E-85F5-4C8CF1D1B4B2}"/>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D02E15FA-F5EA-4F4E-85F5-4C8CF1D1B4B2}"/>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D02E15FA-F5EA-4F4E-85F5-4C8CF1D1B4B2}"/>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8436D948-C26F-471E-B68D-46F50FD5CCE5}"/>
                                            </p:graphicEl>
                                          </p:spTgt>
                                        </p:tgtEl>
                                        <p:attrNameLst>
                                          <p:attrName>style.visibility</p:attrName>
                                        </p:attrNameLst>
                                      </p:cBhvr>
                                      <p:to>
                                        <p:strVal val="visible"/>
                                      </p:to>
                                    </p:set>
                                    <p:anim calcmode="lin" valueType="num">
                                      <p:cBhvr>
                                        <p:cTn id="19" dur="500" fill="hold"/>
                                        <p:tgtEl>
                                          <p:spTgt spid="5">
                                            <p:graphicEl>
                                              <a:dgm id="{8436D948-C26F-471E-B68D-46F50FD5CCE5}"/>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8436D948-C26F-471E-B68D-46F50FD5CCE5}"/>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8436D948-C26F-471E-B68D-46F50FD5CCE5}"/>
                                            </p:graphic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2D6A57-BA6F-A6D6-3296-62525AEE4D6A}"/>
            </a:ext>
          </a:extLst>
        </p:cNvPr>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60" name="Rectangle 2059">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3" name="Rectangle 206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8FBDF-E584-AE30-FD29-617B96F44FC1}"/>
              </a:ext>
            </a:extLst>
          </p:cNvPr>
          <p:cNvSpPr>
            <a:spLocks noGrp="1"/>
          </p:cNvSpPr>
          <p:nvPr>
            <p:ph type="title"/>
          </p:nvPr>
        </p:nvSpPr>
        <p:spPr>
          <a:xfrm>
            <a:off x="979772" y="566609"/>
            <a:ext cx="4709345" cy="1751309"/>
          </a:xfrm>
        </p:spPr>
        <p:txBody>
          <a:bodyPr anchor="b">
            <a:normAutofit/>
            <a:scene3d>
              <a:camera prst="orthographicFront"/>
              <a:lightRig rig="threePt" dir="t"/>
            </a:scene3d>
            <a:sp3d extrusionH="57150">
              <a:bevelT w="38100" h="38100" prst="angle"/>
            </a:sp3d>
          </a:bodyPr>
          <a:lstStyle/>
          <a:p>
            <a:pPr algn="ctr"/>
            <a:r>
              <a:rPr lang="en-US" sz="4800" dirty="0">
                <a:ln w="0"/>
                <a:solidFill>
                  <a:schemeClr val="accent1"/>
                </a:solidFill>
                <a:effectLst>
                  <a:outerShdw blurRad="38100" dist="25400" dir="5400000" algn="ctr" rotWithShape="0">
                    <a:srgbClr val="6E747A">
                      <a:alpha val="43000"/>
                    </a:srgbClr>
                  </a:outerShdw>
                </a:effectLst>
                <a:latin typeface="Amasis MT Pro Black" panose="02040A04050005020304" pitchFamily="18" charset="0"/>
              </a:rPr>
              <a:t>YOLO</a:t>
            </a:r>
            <a:br>
              <a:rPr lang="en-US" sz="2100" dirty="0"/>
            </a:br>
            <a:endParaRPr lang="en-US" sz="2100" dirty="0"/>
          </a:p>
        </p:txBody>
      </p:sp>
      <p:sp>
        <p:nvSpPr>
          <p:cNvPr id="2065" name="Rectangle 206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011E844A-6A69-70E8-CCA7-BA5D170505CA}"/>
              </a:ext>
            </a:extLst>
          </p:cNvPr>
          <p:cNvGraphicFramePr>
            <a:graphicFrameLocks noGrp="1"/>
          </p:cNvGraphicFramePr>
          <p:nvPr>
            <p:ph idx="1"/>
            <p:extLst>
              <p:ext uri="{D42A27DB-BD31-4B8C-83A1-F6EECF244321}">
                <p14:modId xmlns:p14="http://schemas.microsoft.com/office/powerpoint/2010/main" val="2282473632"/>
              </p:ext>
            </p:extLst>
          </p:nvPr>
        </p:nvGraphicFramePr>
        <p:xfrm>
          <a:off x="1139885" y="2481285"/>
          <a:ext cx="4670196" cy="3659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YOLOv11 Architecture Explained: Next-Level Object Detection with Enhanced  Speed and Accuracy | by S Nikhileswara Rao | Medium">
            <a:extLst>
              <a:ext uri="{FF2B5EF4-FFF2-40B4-BE49-F238E27FC236}">
                <a16:creationId xmlns:a16="http://schemas.microsoft.com/office/drawing/2014/main" id="{02046546-B986-8E86-87CD-01CBCE941E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3940" r="23628"/>
          <a:stretch>
            <a:fillRect/>
          </a:stretch>
        </p:blipFill>
        <p:spPr bwMode="auto">
          <a:xfrm>
            <a:off x="5808481" y="679356"/>
            <a:ext cx="5658983" cy="546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99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 calcmode="lin" valueType="num">
                                      <p:cBhvr>
                                        <p:cTn id="14" dur="500" fill="hold"/>
                                        <p:tgtEl>
                                          <p:spTgt spid="2050"/>
                                        </p:tgtEl>
                                        <p:attrNameLst>
                                          <p:attrName>ppt_w</p:attrName>
                                        </p:attrNameLst>
                                      </p:cBhvr>
                                      <p:tavLst>
                                        <p:tav tm="0">
                                          <p:val>
                                            <p:fltVal val="0"/>
                                          </p:val>
                                        </p:tav>
                                        <p:tav tm="100000">
                                          <p:val>
                                            <p:strVal val="#ppt_w"/>
                                          </p:val>
                                        </p:tav>
                                      </p:tavLst>
                                    </p:anim>
                                    <p:anim calcmode="lin" valueType="num">
                                      <p:cBhvr>
                                        <p:cTn id="15" dur="500" fill="hold"/>
                                        <p:tgtEl>
                                          <p:spTgt spid="2050"/>
                                        </p:tgtEl>
                                        <p:attrNameLst>
                                          <p:attrName>ppt_h</p:attrName>
                                        </p:attrNameLst>
                                      </p:cBhvr>
                                      <p:tavLst>
                                        <p:tav tm="0">
                                          <p:val>
                                            <p:fltVal val="0"/>
                                          </p:val>
                                        </p:tav>
                                        <p:tav tm="100000">
                                          <p:val>
                                            <p:strVal val="#ppt_h"/>
                                          </p:val>
                                        </p:tav>
                                      </p:tavLst>
                                    </p:anim>
                                    <p:animEffect transition="in" filter="fade">
                                      <p:cBhvr>
                                        <p:cTn id="16" dur="500"/>
                                        <p:tgtEl>
                                          <p:spTgt spid="205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
                                            <p:graphicEl>
                                              <a:dgm id="{82F063C5-BEC9-495B-AD19-9885CE1CDA34}"/>
                                            </p:graphicEl>
                                          </p:spTgt>
                                        </p:tgtEl>
                                        <p:attrNameLst>
                                          <p:attrName>style.visibility</p:attrName>
                                        </p:attrNameLst>
                                      </p:cBhvr>
                                      <p:to>
                                        <p:strVal val="visible"/>
                                      </p:to>
                                    </p:set>
                                    <p:anim calcmode="lin" valueType="num">
                                      <p:cBhvr>
                                        <p:cTn id="19" dur="500" fill="hold"/>
                                        <p:tgtEl>
                                          <p:spTgt spid="3">
                                            <p:graphicEl>
                                              <a:dgm id="{82F063C5-BEC9-495B-AD19-9885CE1CDA34}"/>
                                            </p:graphicEl>
                                          </p:spTgt>
                                        </p:tgtEl>
                                        <p:attrNameLst>
                                          <p:attrName>ppt_w</p:attrName>
                                        </p:attrNameLst>
                                      </p:cBhvr>
                                      <p:tavLst>
                                        <p:tav tm="0">
                                          <p:val>
                                            <p:fltVal val="0"/>
                                          </p:val>
                                        </p:tav>
                                        <p:tav tm="100000">
                                          <p:val>
                                            <p:strVal val="#ppt_w"/>
                                          </p:val>
                                        </p:tav>
                                      </p:tavLst>
                                    </p:anim>
                                    <p:anim calcmode="lin" valueType="num">
                                      <p:cBhvr>
                                        <p:cTn id="20" dur="500" fill="hold"/>
                                        <p:tgtEl>
                                          <p:spTgt spid="3">
                                            <p:graphicEl>
                                              <a:dgm id="{82F063C5-BEC9-495B-AD19-9885CE1CDA34}"/>
                                            </p:graphicEl>
                                          </p:spTgt>
                                        </p:tgtEl>
                                        <p:attrNameLst>
                                          <p:attrName>ppt_h</p:attrName>
                                        </p:attrNameLst>
                                      </p:cBhvr>
                                      <p:tavLst>
                                        <p:tav tm="0">
                                          <p:val>
                                            <p:fltVal val="0"/>
                                          </p:val>
                                        </p:tav>
                                        <p:tav tm="100000">
                                          <p:val>
                                            <p:strVal val="#ppt_h"/>
                                          </p:val>
                                        </p:tav>
                                      </p:tavLst>
                                    </p:anim>
                                    <p:animEffect transition="in" filter="fade">
                                      <p:cBhvr>
                                        <p:cTn id="21" dur="500"/>
                                        <p:tgtEl>
                                          <p:spTgt spid="3">
                                            <p:graphicEl>
                                              <a:dgm id="{82F063C5-BEC9-495B-AD19-9885CE1CDA34}"/>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
                                            <p:graphicEl>
                                              <a:dgm id="{6015B433-AA97-4A2E-BE24-1A7CFEA0A9A0}"/>
                                            </p:graphicEl>
                                          </p:spTgt>
                                        </p:tgtEl>
                                        <p:attrNameLst>
                                          <p:attrName>style.visibility</p:attrName>
                                        </p:attrNameLst>
                                      </p:cBhvr>
                                      <p:to>
                                        <p:strVal val="visible"/>
                                      </p:to>
                                    </p:set>
                                    <p:anim calcmode="lin" valueType="num">
                                      <p:cBhvr>
                                        <p:cTn id="24" dur="500" fill="hold"/>
                                        <p:tgtEl>
                                          <p:spTgt spid="3">
                                            <p:graphicEl>
                                              <a:dgm id="{6015B433-AA97-4A2E-BE24-1A7CFEA0A9A0}"/>
                                            </p:graphicEl>
                                          </p:spTgt>
                                        </p:tgtEl>
                                        <p:attrNameLst>
                                          <p:attrName>ppt_w</p:attrName>
                                        </p:attrNameLst>
                                      </p:cBhvr>
                                      <p:tavLst>
                                        <p:tav tm="0">
                                          <p:val>
                                            <p:fltVal val="0"/>
                                          </p:val>
                                        </p:tav>
                                        <p:tav tm="100000">
                                          <p:val>
                                            <p:strVal val="#ppt_w"/>
                                          </p:val>
                                        </p:tav>
                                      </p:tavLst>
                                    </p:anim>
                                    <p:anim calcmode="lin" valueType="num">
                                      <p:cBhvr>
                                        <p:cTn id="25" dur="500" fill="hold"/>
                                        <p:tgtEl>
                                          <p:spTgt spid="3">
                                            <p:graphicEl>
                                              <a:dgm id="{6015B433-AA97-4A2E-BE24-1A7CFEA0A9A0}"/>
                                            </p:graphicEl>
                                          </p:spTgt>
                                        </p:tgtEl>
                                        <p:attrNameLst>
                                          <p:attrName>ppt_h</p:attrName>
                                        </p:attrNameLst>
                                      </p:cBhvr>
                                      <p:tavLst>
                                        <p:tav tm="0">
                                          <p:val>
                                            <p:fltVal val="0"/>
                                          </p:val>
                                        </p:tav>
                                        <p:tav tm="100000">
                                          <p:val>
                                            <p:strVal val="#ppt_h"/>
                                          </p:val>
                                        </p:tav>
                                      </p:tavLst>
                                    </p:anim>
                                    <p:animEffect transition="in" filter="fade">
                                      <p:cBhvr>
                                        <p:cTn id="26" dur="500"/>
                                        <p:tgtEl>
                                          <p:spTgt spid="3">
                                            <p:graphicEl>
                                              <a:dgm id="{6015B433-AA97-4A2E-BE24-1A7CFEA0A9A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Sub>
          <a:bldDgm/>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40446A-E57F-C4F2-30A0-B6A78E4A4CD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D6CE0AA-A8C3-154A-8300-84FCD93A5512}"/>
              </a:ext>
            </a:extLst>
          </p:cNvPr>
          <p:cNvSpPr>
            <a:spLocks noGrp="1"/>
          </p:cNvSpPr>
          <p:nvPr>
            <p:ph type="subTitle" idx="4294967295"/>
          </p:nvPr>
        </p:nvSpPr>
        <p:spPr>
          <a:xfrm>
            <a:off x="542459" y="2492721"/>
            <a:ext cx="5686891" cy="1597499"/>
          </a:xfr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a:scene3d>
              <a:camera prst="orthographicFront"/>
              <a:lightRig rig="harsh" dir="t"/>
            </a:scene3d>
            <a:sp3d extrusionH="57150" prstMaterial="matte">
              <a:bevelT w="63500" h="12700" prst="angle"/>
              <a:contourClr>
                <a:schemeClr val="bg1">
                  <a:lumMod val="65000"/>
                </a:schemeClr>
              </a:contourClr>
            </a:sp3d>
          </a:bodyPr>
          <a:lstStyle/>
          <a:p>
            <a:pPr marL="0" indent="0">
              <a:lnSpc>
                <a:spcPct val="110000"/>
              </a:lnSpc>
              <a:buNone/>
            </a:pPr>
            <a:r>
              <a:rPr lang="en-US" sz="6600" b="1">
                <a:ln w="22225">
                  <a:solidFill>
                    <a:schemeClr val="bg2">
                      <a:lumMod val="50000"/>
                    </a:schemeClr>
                  </a:solidFill>
                  <a:prstDash val="solid"/>
                </a:ln>
                <a:solidFill>
                  <a:srgbClr val="0F9ED5"/>
                </a:solidFill>
                <a:latin typeface="Cooper Black" panose="0208090404030B020404" pitchFamily="18" charset="0"/>
              </a:rPr>
              <a:t>Methodology</a:t>
            </a:r>
          </a:p>
        </p:txBody>
      </p:sp>
      <p:pic>
        <p:nvPicPr>
          <p:cNvPr id="2" name="Content Placeholder 7">
            <a:extLst>
              <a:ext uri="{FF2B5EF4-FFF2-40B4-BE49-F238E27FC236}">
                <a16:creationId xmlns:a16="http://schemas.microsoft.com/office/drawing/2014/main" id="{436189A8-9187-3FBF-BB53-CA7C197F832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6528" r="6528"/>
          <a:stretch/>
        </p:blipFill>
        <p:spPr>
          <a:xfrm>
            <a:off x="6229350" y="19664"/>
            <a:ext cx="5962650"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extLst>
      <p:ext uri="{BB962C8B-B14F-4D97-AF65-F5344CB8AC3E}">
        <p14:creationId xmlns:p14="http://schemas.microsoft.com/office/powerpoint/2010/main" val="144163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FCB1E0-912D-4C4B-94B4-3664FD9D441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B829B7-BA98-D162-08E2-BE197CA2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FF83C0C-4F42-5835-D8EC-D43F9111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7" name="Diagram 16">
            <a:extLst>
              <a:ext uri="{FF2B5EF4-FFF2-40B4-BE49-F238E27FC236}">
                <a16:creationId xmlns:a16="http://schemas.microsoft.com/office/drawing/2014/main" id="{2FE382FD-0395-D6EB-5945-89254EAC6D60}"/>
              </a:ext>
            </a:extLst>
          </p:cNvPr>
          <p:cNvGraphicFramePr/>
          <p:nvPr>
            <p:extLst>
              <p:ext uri="{D42A27DB-BD31-4B8C-83A1-F6EECF244321}">
                <p14:modId xmlns:p14="http://schemas.microsoft.com/office/powerpoint/2010/main" val="2854961246"/>
              </p:ext>
            </p:extLst>
          </p:nvPr>
        </p:nvGraphicFramePr>
        <p:xfrm>
          <a:off x="0" y="190252"/>
          <a:ext cx="4709651" cy="1263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Arc 11">
            <a:extLst>
              <a:ext uri="{FF2B5EF4-FFF2-40B4-BE49-F238E27FC236}">
                <a16:creationId xmlns:a16="http://schemas.microsoft.com/office/drawing/2014/main" id="{9BA78DF7-CEBF-FF02-280E-55E0C3DC4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6" name="Content Placeholder 15">
            <a:extLst>
              <a:ext uri="{FF2B5EF4-FFF2-40B4-BE49-F238E27FC236}">
                <a16:creationId xmlns:a16="http://schemas.microsoft.com/office/drawing/2014/main" id="{C28F7EF6-21BE-170B-F74E-31D157E9A1C6}"/>
              </a:ext>
            </a:extLst>
          </p:cNvPr>
          <p:cNvGraphicFramePr>
            <a:graphicFrameLocks noGrp="1"/>
          </p:cNvGraphicFramePr>
          <p:nvPr>
            <p:ph idx="1"/>
            <p:extLst>
              <p:ext uri="{D42A27DB-BD31-4B8C-83A1-F6EECF244321}">
                <p14:modId xmlns:p14="http://schemas.microsoft.com/office/powerpoint/2010/main" val="1537009004"/>
              </p:ext>
            </p:extLst>
          </p:nvPr>
        </p:nvGraphicFramePr>
        <p:xfrm>
          <a:off x="1930798" y="1046210"/>
          <a:ext cx="8330404" cy="54834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311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6">
                                            <p:graphicEl>
                                              <a:dgm id="{2295B6F1-06DA-44DC-851F-B253F92E5093}"/>
                                            </p:graphicEl>
                                          </p:spTgt>
                                        </p:tgtEl>
                                        <p:attrNameLst>
                                          <p:attrName>style.visibility</p:attrName>
                                        </p:attrNameLst>
                                      </p:cBhvr>
                                      <p:to>
                                        <p:strVal val="visible"/>
                                      </p:to>
                                    </p:set>
                                    <p:anim calcmode="lin" valueType="num">
                                      <p:cBhvr>
                                        <p:cTn id="7" dur="500" fill="hold"/>
                                        <p:tgtEl>
                                          <p:spTgt spid="16">
                                            <p:graphicEl>
                                              <a:dgm id="{2295B6F1-06DA-44DC-851F-B253F92E5093}"/>
                                            </p:graphicEl>
                                          </p:spTgt>
                                        </p:tgtEl>
                                        <p:attrNameLst>
                                          <p:attrName>ppt_w</p:attrName>
                                        </p:attrNameLst>
                                      </p:cBhvr>
                                      <p:tavLst>
                                        <p:tav tm="0">
                                          <p:val>
                                            <p:fltVal val="0"/>
                                          </p:val>
                                        </p:tav>
                                        <p:tav tm="100000">
                                          <p:val>
                                            <p:strVal val="#ppt_w"/>
                                          </p:val>
                                        </p:tav>
                                      </p:tavLst>
                                    </p:anim>
                                    <p:anim calcmode="lin" valueType="num">
                                      <p:cBhvr>
                                        <p:cTn id="8" dur="500" fill="hold"/>
                                        <p:tgtEl>
                                          <p:spTgt spid="16">
                                            <p:graphicEl>
                                              <a:dgm id="{2295B6F1-06DA-44DC-851F-B253F92E5093}"/>
                                            </p:graphic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6">
                                            <p:graphicEl>
                                              <a:dgm id="{8522EAAA-B38E-4914-943E-F0CF4762DBCA}"/>
                                            </p:graphicEl>
                                          </p:spTgt>
                                        </p:tgtEl>
                                        <p:attrNameLst>
                                          <p:attrName>style.visibility</p:attrName>
                                        </p:attrNameLst>
                                      </p:cBhvr>
                                      <p:to>
                                        <p:strVal val="visible"/>
                                      </p:to>
                                    </p:set>
                                    <p:anim calcmode="lin" valueType="num">
                                      <p:cBhvr>
                                        <p:cTn id="13" dur="500" fill="hold"/>
                                        <p:tgtEl>
                                          <p:spTgt spid="16">
                                            <p:graphicEl>
                                              <a:dgm id="{8522EAAA-B38E-4914-943E-F0CF4762DBCA}"/>
                                            </p:graphicEl>
                                          </p:spTgt>
                                        </p:tgtEl>
                                        <p:attrNameLst>
                                          <p:attrName>ppt_w</p:attrName>
                                        </p:attrNameLst>
                                      </p:cBhvr>
                                      <p:tavLst>
                                        <p:tav tm="0">
                                          <p:val>
                                            <p:fltVal val="0"/>
                                          </p:val>
                                        </p:tav>
                                        <p:tav tm="100000">
                                          <p:val>
                                            <p:strVal val="#ppt_w"/>
                                          </p:val>
                                        </p:tav>
                                      </p:tavLst>
                                    </p:anim>
                                    <p:anim calcmode="lin" valueType="num">
                                      <p:cBhvr>
                                        <p:cTn id="14" dur="500" fill="hold"/>
                                        <p:tgtEl>
                                          <p:spTgt spid="16">
                                            <p:graphicEl>
                                              <a:dgm id="{8522EAAA-B38E-4914-943E-F0CF4762DBCA}"/>
                                            </p:graphicEl>
                                          </p:spTgt>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16">
                                            <p:graphicEl>
                                              <a:dgm id="{42A15DCA-BE97-4373-835B-456DE63B8264}"/>
                                            </p:graphicEl>
                                          </p:spTgt>
                                        </p:tgtEl>
                                        <p:attrNameLst>
                                          <p:attrName>style.visibility</p:attrName>
                                        </p:attrNameLst>
                                      </p:cBhvr>
                                      <p:to>
                                        <p:strVal val="visible"/>
                                      </p:to>
                                    </p:set>
                                    <p:anim calcmode="lin" valueType="num">
                                      <p:cBhvr>
                                        <p:cTn id="17" dur="500" fill="hold"/>
                                        <p:tgtEl>
                                          <p:spTgt spid="16">
                                            <p:graphicEl>
                                              <a:dgm id="{42A15DCA-BE97-4373-835B-456DE63B8264}"/>
                                            </p:graphicEl>
                                          </p:spTgt>
                                        </p:tgtEl>
                                        <p:attrNameLst>
                                          <p:attrName>ppt_w</p:attrName>
                                        </p:attrNameLst>
                                      </p:cBhvr>
                                      <p:tavLst>
                                        <p:tav tm="0">
                                          <p:val>
                                            <p:fltVal val="0"/>
                                          </p:val>
                                        </p:tav>
                                        <p:tav tm="100000">
                                          <p:val>
                                            <p:strVal val="#ppt_w"/>
                                          </p:val>
                                        </p:tav>
                                      </p:tavLst>
                                    </p:anim>
                                    <p:anim calcmode="lin" valueType="num">
                                      <p:cBhvr>
                                        <p:cTn id="18" dur="500" fill="hold"/>
                                        <p:tgtEl>
                                          <p:spTgt spid="16">
                                            <p:graphicEl>
                                              <a:dgm id="{42A15DCA-BE97-4373-835B-456DE63B8264}"/>
                                            </p:graphicEl>
                                          </p:spTgt>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16">
                                            <p:graphicEl>
                                              <a:dgm id="{AAED0D18-B7E9-49B0-8EE4-089A6A2EA73C}"/>
                                            </p:graphicEl>
                                          </p:spTgt>
                                        </p:tgtEl>
                                        <p:attrNameLst>
                                          <p:attrName>style.visibility</p:attrName>
                                        </p:attrNameLst>
                                      </p:cBhvr>
                                      <p:to>
                                        <p:strVal val="visible"/>
                                      </p:to>
                                    </p:set>
                                    <p:anim calcmode="lin" valueType="num">
                                      <p:cBhvr>
                                        <p:cTn id="21" dur="500" fill="hold"/>
                                        <p:tgtEl>
                                          <p:spTgt spid="16">
                                            <p:graphicEl>
                                              <a:dgm id="{AAED0D18-B7E9-49B0-8EE4-089A6A2EA73C}"/>
                                            </p:graphicEl>
                                          </p:spTgt>
                                        </p:tgtEl>
                                        <p:attrNameLst>
                                          <p:attrName>ppt_w</p:attrName>
                                        </p:attrNameLst>
                                      </p:cBhvr>
                                      <p:tavLst>
                                        <p:tav tm="0">
                                          <p:val>
                                            <p:fltVal val="0"/>
                                          </p:val>
                                        </p:tav>
                                        <p:tav tm="100000">
                                          <p:val>
                                            <p:strVal val="#ppt_w"/>
                                          </p:val>
                                        </p:tav>
                                      </p:tavLst>
                                    </p:anim>
                                    <p:anim calcmode="lin" valueType="num">
                                      <p:cBhvr>
                                        <p:cTn id="22" dur="500" fill="hold"/>
                                        <p:tgtEl>
                                          <p:spTgt spid="16">
                                            <p:graphicEl>
                                              <a:dgm id="{AAED0D18-B7E9-49B0-8EE4-089A6A2EA73C}"/>
                                            </p:graphicEl>
                                          </p:spTgt>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16">
                                            <p:graphicEl>
                                              <a:dgm id="{647F49C2-84BE-405D-849C-FAE287C9F9EA}"/>
                                            </p:graphicEl>
                                          </p:spTgt>
                                        </p:tgtEl>
                                        <p:attrNameLst>
                                          <p:attrName>style.visibility</p:attrName>
                                        </p:attrNameLst>
                                      </p:cBhvr>
                                      <p:to>
                                        <p:strVal val="visible"/>
                                      </p:to>
                                    </p:set>
                                    <p:anim calcmode="lin" valueType="num">
                                      <p:cBhvr>
                                        <p:cTn id="25" dur="500" fill="hold"/>
                                        <p:tgtEl>
                                          <p:spTgt spid="16">
                                            <p:graphicEl>
                                              <a:dgm id="{647F49C2-84BE-405D-849C-FAE287C9F9EA}"/>
                                            </p:graphicEl>
                                          </p:spTgt>
                                        </p:tgtEl>
                                        <p:attrNameLst>
                                          <p:attrName>ppt_w</p:attrName>
                                        </p:attrNameLst>
                                      </p:cBhvr>
                                      <p:tavLst>
                                        <p:tav tm="0">
                                          <p:val>
                                            <p:fltVal val="0"/>
                                          </p:val>
                                        </p:tav>
                                        <p:tav tm="100000">
                                          <p:val>
                                            <p:strVal val="#ppt_w"/>
                                          </p:val>
                                        </p:tav>
                                      </p:tavLst>
                                    </p:anim>
                                    <p:anim calcmode="lin" valueType="num">
                                      <p:cBhvr>
                                        <p:cTn id="26" dur="500" fill="hold"/>
                                        <p:tgtEl>
                                          <p:spTgt spid="16">
                                            <p:graphicEl>
                                              <a:dgm id="{647F49C2-84BE-405D-849C-FAE287C9F9EA}"/>
                                            </p:graphicEl>
                                          </p:spTgt>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16">
                                            <p:graphicEl>
                                              <a:dgm id="{B3BDCCC2-3CE6-44BB-BBBE-7F14FCC6CD80}"/>
                                            </p:graphicEl>
                                          </p:spTgt>
                                        </p:tgtEl>
                                        <p:attrNameLst>
                                          <p:attrName>style.visibility</p:attrName>
                                        </p:attrNameLst>
                                      </p:cBhvr>
                                      <p:to>
                                        <p:strVal val="visible"/>
                                      </p:to>
                                    </p:set>
                                    <p:anim calcmode="lin" valueType="num">
                                      <p:cBhvr>
                                        <p:cTn id="29" dur="500" fill="hold"/>
                                        <p:tgtEl>
                                          <p:spTgt spid="16">
                                            <p:graphicEl>
                                              <a:dgm id="{B3BDCCC2-3CE6-44BB-BBBE-7F14FCC6CD80}"/>
                                            </p:graphicEl>
                                          </p:spTgt>
                                        </p:tgtEl>
                                        <p:attrNameLst>
                                          <p:attrName>ppt_w</p:attrName>
                                        </p:attrNameLst>
                                      </p:cBhvr>
                                      <p:tavLst>
                                        <p:tav tm="0">
                                          <p:val>
                                            <p:fltVal val="0"/>
                                          </p:val>
                                        </p:tav>
                                        <p:tav tm="100000">
                                          <p:val>
                                            <p:strVal val="#ppt_w"/>
                                          </p:val>
                                        </p:tav>
                                      </p:tavLst>
                                    </p:anim>
                                    <p:anim calcmode="lin" valueType="num">
                                      <p:cBhvr>
                                        <p:cTn id="30" dur="500" fill="hold"/>
                                        <p:tgtEl>
                                          <p:spTgt spid="16">
                                            <p:graphicEl>
                                              <a:dgm id="{B3BDCCC2-3CE6-44BB-BBBE-7F14FCC6CD80}"/>
                                            </p:graphicEl>
                                          </p:spTgt>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16">
                                            <p:graphicEl>
                                              <a:dgm id="{FCB1A00B-B7B7-4C9E-9781-DE1EBF7AC90A}"/>
                                            </p:graphicEl>
                                          </p:spTgt>
                                        </p:tgtEl>
                                        <p:attrNameLst>
                                          <p:attrName>style.visibility</p:attrName>
                                        </p:attrNameLst>
                                      </p:cBhvr>
                                      <p:to>
                                        <p:strVal val="visible"/>
                                      </p:to>
                                    </p:set>
                                    <p:anim calcmode="lin" valueType="num">
                                      <p:cBhvr>
                                        <p:cTn id="33" dur="500" fill="hold"/>
                                        <p:tgtEl>
                                          <p:spTgt spid="16">
                                            <p:graphicEl>
                                              <a:dgm id="{FCB1A00B-B7B7-4C9E-9781-DE1EBF7AC90A}"/>
                                            </p:graphicEl>
                                          </p:spTgt>
                                        </p:tgtEl>
                                        <p:attrNameLst>
                                          <p:attrName>ppt_w</p:attrName>
                                        </p:attrNameLst>
                                      </p:cBhvr>
                                      <p:tavLst>
                                        <p:tav tm="0">
                                          <p:val>
                                            <p:fltVal val="0"/>
                                          </p:val>
                                        </p:tav>
                                        <p:tav tm="100000">
                                          <p:val>
                                            <p:strVal val="#ppt_w"/>
                                          </p:val>
                                        </p:tav>
                                      </p:tavLst>
                                    </p:anim>
                                    <p:anim calcmode="lin" valueType="num">
                                      <p:cBhvr>
                                        <p:cTn id="34" dur="500" fill="hold"/>
                                        <p:tgtEl>
                                          <p:spTgt spid="16">
                                            <p:graphicEl>
                                              <a:dgm id="{FCB1A00B-B7B7-4C9E-9781-DE1EBF7AC90A}"/>
                                            </p:graphicEl>
                                          </p:spTgt>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16">
                                            <p:graphicEl>
                                              <a:dgm id="{42E5050F-69A7-4007-B587-9AEDD04C70A5}"/>
                                            </p:graphicEl>
                                          </p:spTgt>
                                        </p:tgtEl>
                                        <p:attrNameLst>
                                          <p:attrName>style.visibility</p:attrName>
                                        </p:attrNameLst>
                                      </p:cBhvr>
                                      <p:to>
                                        <p:strVal val="visible"/>
                                      </p:to>
                                    </p:set>
                                    <p:anim calcmode="lin" valueType="num">
                                      <p:cBhvr>
                                        <p:cTn id="37" dur="500" fill="hold"/>
                                        <p:tgtEl>
                                          <p:spTgt spid="16">
                                            <p:graphicEl>
                                              <a:dgm id="{42E5050F-69A7-4007-B587-9AEDD04C70A5}"/>
                                            </p:graphicEl>
                                          </p:spTgt>
                                        </p:tgtEl>
                                        <p:attrNameLst>
                                          <p:attrName>ppt_w</p:attrName>
                                        </p:attrNameLst>
                                      </p:cBhvr>
                                      <p:tavLst>
                                        <p:tav tm="0">
                                          <p:val>
                                            <p:fltVal val="0"/>
                                          </p:val>
                                        </p:tav>
                                        <p:tav tm="100000">
                                          <p:val>
                                            <p:strVal val="#ppt_w"/>
                                          </p:val>
                                        </p:tav>
                                      </p:tavLst>
                                    </p:anim>
                                    <p:anim calcmode="lin" valueType="num">
                                      <p:cBhvr>
                                        <p:cTn id="38" dur="500" fill="hold"/>
                                        <p:tgtEl>
                                          <p:spTgt spid="16">
                                            <p:graphicEl>
                                              <a:dgm id="{42E5050F-69A7-4007-B587-9AEDD04C70A5}"/>
                                            </p:graphicEl>
                                          </p:spTgt>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16">
                                            <p:graphicEl>
                                              <a:dgm id="{4FD546AD-028A-40D5-BA80-3CC7709E6E28}"/>
                                            </p:graphicEl>
                                          </p:spTgt>
                                        </p:tgtEl>
                                        <p:attrNameLst>
                                          <p:attrName>style.visibility</p:attrName>
                                        </p:attrNameLst>
                                      </p:cBhvr>
                                      <p:to>
                                        <p:strVal val="visible"/>
                                      </p:to>
                                    </p:set>
                                    <p:anim calcmode="lin" valueType="num">
                                      <p:cBhvr>
                                        <p:cTn id="41" dur="500" fill="hold"/>
                                        <p:tgtEl>
                                          <p:spTgt spid="16">
                                            <p:graphicEl>
                                              <a:dgm id="{4FD546AD-028A-40D5-BA80-3CC7709E6E28}"/>
                                            </p:graphicEl>
                                          </p:spTgt>
                                        </p:tgtEl>
                                        <p:attrNameLst>
                                          <p:attrName>ppt_w</p:attrName>
                                        </p:attrNameLst>
                                      </p:cBhvr>
                                      <p:tavLst>
                                        <p:tav tm="0">
                                          <p:val>
                                            <p:fltVal val="0"/>
                                          </p:val>
                                        </p:tav>
                                        <p:tav tm="100000">
                                          <p:val>
                                            <p:strVal val="#ppt_w"/>
                                          </p:val>
                                        </p:tav>
                                      </p:tavLst>
                                    </p:anim>
                                    <p:anim calcmode="lin" valueType="num">
                                      <p:cBhvr>
                                        <p:cTn id="42" dur="500" fill="hold"/>
                                        <p:tgtEl>
                                          <p:spTgt spid="16">
                                            <p:graphicEl>
                                              <a:dgm id="{4FD546AD-028A-40D5-BA80-3CC7709E6E28}"/>
                                            </p:graphicEl>
                                          </p:spTgt>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0"/>
                                  </p:stCondLst>
                                  <p:childTnLst>
                                    <p:set>
                                      <p:cBhvr>
                                        <p:cTn id="44" dur="1" fill="hold">
                                          <p:stCondLst>
                                            <p:cond delay="0"/>
                                          </p:stCondLst>
                                        </p:cTn>
                                        <p:tgtEl>
                                          <p:spTgt spid="16">
                                            <p:graphicEl>
                                              <a:dgm id="{38732CCB-D305-4C4C-BE5B-91C71F037B9C}"/>
                                            </p:graphicEl>
                                          </p:spTgt>
                                        </p:tgtEl>
                                        <p:attrNameLst>
                                          <p:attrName>style.visibility</p:attrName>
                                        </p:attrNameLst>
                                      </p:cBhvr>
                                      <p:to>
                                        <p:strVal val="visible"/>
                                      </p:to>
                                    </p:set>
                                    <p:anim calcmode="lin" valueType="num">
                                      <p:cBhvr>
                                        <p:cTn id="45" dur="500" fill="hold"/>
                                        <p:tgtEl>
                                          <p:spTgt spid="16">
                                            <p:graphicEl>
                                              <a:dgm id="{38732CCB-D305-4C4C-BE5B-91C71F037B9C}"/>
                                            </p:graphicEl>
                                          </p:spTgt>
                                        </p:tgtEl>
                                        <p:attrNameLst>
                                          <p:attrName>ppt_w</p:attrName>
                                        </p:attrNameLst>
                                      </p:cBhvr>
                                      <p:tavLst>
                                        <p:tav tm="0">
                                          <p:val>
                                            <p:fltVal val="0"/>
                                          </p:val>
                                        </p:tav>
                                        <p:tav tm="100000">
                                          <p:val>
                                            <p:strVal val="#ppt_w"/>
                                          </p:val>
                                        </p:tav>
                                      </p:tavLst>
                                    </p:anim>
                                    <p:anim calcmode="lin" valueType="num">
                                      <p:cBhvr>
                                        <p:cTn id="46" dur="500" fill="hold"/>
                                        <p:tgtEl>
                                          <p:spTgt spid="16">
                                            <p:graphicEl>
                                              <a:dgm id="{38732CCB-D305-4C4C-BE5B-91C71F037B9C}"/>
                                            </p:graphicEl>
                                          </p:spTgt>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16">
                                            <p:graphicEl>
                                              <a:dgm id="{0054D075-A65E-4EF7-899D-497EE8E56962}"/>
                                            </p:graphicEl>
                                          </p:spTgt>
                                        </p:tgtEl>
                                        <p:attrNameLst>
                                          <p:attrName>style.visibility</p:attrName>
                                        </p:attrNameLst>
                                      </p:cBhvr>
                                      <p:to>
                                        <p:strVal val="visible"/>
                                      </p:to>
                                    </p:set>
                                    <p:anim calcmode="lin" valueType="num">
                                      <p:cBhvr>
                                        <p:cTn id="49" dur="500" fill="hold"/>
                                        <p:tgtEl>
                                          <p:spTgt spid="16">
                                            <p:graphicEl>
                                              <a:dgm id="{0054D075-A65E-4EF7-899D-497EE8E56962}"/>
                                            </p:graphicEl>
                                          </p:spTgt>
                                        </p:tgtEl>
                                        <p:attrNameLst>
                                          <p:attrName>ppt_w</p:attrName>
                                        </p:attrNameLst>
                                      </p:cBhvr>
                                      <p:tavLst>
                                        <p:tav tm="0">
                                          <p:val>
                                            <p:fltVal val="0"/>
                                          </p:val>
                                        </p:tav>
                                        <p:tav tm="100000">
                                          <p:val>
                                            <p:strVal val="#ppt_w"/>
                                          </p:val>
                                        </p:tav>
                                      </p:tavLst>
                                    </p:anim>
                                    <p:anim calcmode="lin" valueType="num">
                                      <p:cBhvr>
                                        <p:cTn id="50" dur="500" fill="hold"/>
                                        <p:tgtEl>
                                          <p:spTgt spid="16">
                                            <p:graphicEl>
                                              <a:dgm id="{0054D075-A65E-4EF7-899D-497EE8E56962}"/>
                                            </p:graphicEl>
                                          </p:spTgt>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16">
                                            <p:graphicEl>
                                              <a:dgm id="{EAF919BB-CE5A-43BE-ABC8-2961E5DB0CAA}"/>
                                            </p:graphicEl>
                                          </p:spTgt>
                                        </p:tgtEl>
                                        <p:attrNameLst>
                                          <p:attrName>style.visibility</p:attrName>
                                        </p:attrNameLst>
                                      </p:cBhvr>
                                      <p:to>
                                        <p:strVal val="visible"/>
                                      </p:to>
                                    </p:set>
                                    <p:anim calcmode="lin" valueType="num">
                                      <p:cBhvr>
                                        <p:cTn id="53" dur="500" fill="hold"/>
                                        <p:tgtEl>
                                          <p:spTgt spid="16">
                                            <p:graphicEl>
                                              <a:dgm id="{EAF919BB-CE5A-43BE-ABC8-2961E5DB0CAA}"/>
                                            </p:graphicEl>
                                          </p:spTgt>
                                        </p:tgtEl>
                                        <p:attrNameLst>
                                          <p:attrName>ppt_w</p:attrName>
                                        </p:attrNameLst>
                                      </p:cBhvr>
                                      <p:tavLst>
                                        <p:tav tm="0">
                                          <p:val>
                                            <p:fltVal val="0"/>
                                          </p:val>
                                        </p:tav>
                                        <p:tav tm="100000">
                                          <p:val>
                                            <p:strVal val="#ppt_w"/>
                                          </p:val>
                                        </p:tav>
                                      </p:tavLst>
                                    </p:anim>
                                    <p:anim calcmode="lin" valueType="num">
                                      <p:cBhvr>
                                        <p:cTn id="54" dur="500" fill="hold"/>
                                        <p:tgtEl>
                                          <p:spTgt spid="16">
                                            <p:graphicEl>
                                              <a:dgm id="{EAF919BB-CE5A-43BE-ABC8-2961E5DB0CAA}"/>
                                            </p:graphicEl>
                                          </p:spTgt>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16">
                                            <p:graphicEl>
                                              <a:dgm id="{5C2AE59E-FF0B-4C0D-B45D-5A12DD47F018}"/>
                                            </p:graphicEl>
                                          </p:spTgt>
                                        </p:tgtEl>
                                        <p:attrNameLst>
                                          <p:attrName>style.visibility</p:attrName>
                                        </p:attrNameLst>
                                      </p:cBhvr>
                                      <p:to>
                                        <p:strVal val="visible"/>
                                      </p:to>
                                    </p:set>
                                    <p:anim calcmode="lin" valueType="num">
                                      <p:cBhvr>
                                        <p:cTn id="57" dur="500" fill="hold"/>
                                        <p:tgtEl>
                                          <p:spTgt spid="16">
                                            <p:graphicEl>
                                              <a:dgm id="{5C2AE59E-FF0B-4C0D-B45D-5A12DD47F018}"/>
                                            </p:graphicEl>
                                          </p:spTgt>
                                        </p:tgtEl>
                                        <p:attrNameLst>
                                          <p:attrName>ppt_w</p:attrName>
                                        </p:attrNameLst>
                                      </p:cBhvr>
                                      <p:tavLst>
                                        <p:tav tm="0">
                                          <p:val>
                                            <p:fltVal val="0"/>
                                          </p:val>
                                        </p:tav>
                                        <p:tav tm="100000">
                                          <p:val>
                                            <p:strVal val="#ppt_w"/>
                                          </p:val>
                                        </p:tav>
                                      </p:tavLst>
                                    </p:anim>
                                    <p:anim calcmode="lin" valueType="num">
                                      <p:cBhvr>
                                        <p:cTn id="58" dur="500" fill="hold"/>
                                        <p:tgtEl>
                                          <p:spTgt spid="16">
                                            <p:graphicEl>
                                              <a:dgm id="{5C2AE59E-FF0B-4C0D-B45D-5A12DD47F018}"/>
                                            </p:graphicEl>
                                          </p:spTgt>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0"/>
                                  </p:stCondLst>
                                  <p:childTnLst>
                                    <p:set>
                                      <p:cBhvr>
                                        <p:cTn id="60" dur="1" fill="hold">
                                          <p:stCondLst>
                                            <p:cond delay="0"/>
                                          </p:stCondLst>
                                        </p:cTn>
                                        <p:tgtEl>
                                          <p:spTgt spid="16">
                                            <p:graphicEl>
                                              <a:dgm id="{F52630E4-8195-4C06-AE77-2AC26BFCC4D7}"/>
                                            </p:graphicEl>
                                          </p:spTgt>
                                        </p:tgtEl>
                                        <p:attrNameLst>
                                          <p:attrName>style.visibility</p:attrName>
                                        </p:attrNameLst>
                                      </p:cBhvr>
                                      <p:to>
                                        <p:strVal val="visible"/>
                                      </p:to>
                                    </p:set>
                                    <p:anim calcmode="lin" valueType="num">
                                      <p:cBhvr>
                                        <p:cTn id="61" dur="500" fill="hold"/>
                                        <p:tgtEl>
                                          <p:spTgt spid="16">
                                            <p:graphicEl>
                                              <a:dgm id="{F52630E4-8195-4C06-AE77-2AC26BFCC4D7}"/>
                                            </p:graphicEl>
                                          </p:spTgt>
                                        </p:tgtEl>
                                        <p:attrNameLst>
                                          <p:attrName>ppt_w</p:attrName>
                                        </p:attrNameLst>
                                      </p:cBhvr>
                                      <p:tavLst>
                                        <p:tav tm="0">
                                          <p:val>
                                            <p:fltVal val="0"/>
                                          </p:val>
                                        </p:tav>
                                        <p:tav tm="100000">
                                          <p:val>
                                            <p:strVal val="#ppt_w"/>
                                          </p:val>
                                        </p:tav>
                                      </p:tavLst>
                                    </p:anim>
                                    <p:anim calcmode="lin" valueType="num">
                                      <p:cBhvr>
                                        <p:cTn id="62" dur="500" fill="hold"/>
                                        <p:tgtEl>
                                          <p:spTgt spid="16">
                                            <p:graphicEl>
                                              <a:dgm id="{F52630E4-8195-4C06-AE77-2AC26BFCC4D7}"/>
                                            </p:graphicEl>
                                          </p:spTgt>
                                        </p:tgtEl>
                                        <p:attrNameLst>
                                          <p:attrName>ppt_h</p:attrName>
                                        </p:attrNameLst>
                                      </p:cBhvr>
                                      <p:tavLst>
                                        <p:tav tm="0">
                                          <p:val>
                                            <p:fltVal val="0"/>
                                          </p:val>
                                        </p:tav>
                                        <p:tav tm="100000">
                                          <p:val>
                                            <p:strVal val="#ppt_h"/>
                                          </p:val>
                                        </p:tav>
                                      </p:tavLst>
                                    </p:anim>
                                  </p:childTnLst>
                                </p:cTn>
                              </p:par>
                              <p:par>
                                <p:cTn id="63" presetID="23" presetClass="entr" presetSubtype="16" fill="hold" grpId="0" nodeType="withEffect">
                                  <p:stCondLst>
                                    <p:cond delay="0"/>
                                  </p:stCondLst>
                                  <p:childTnLst>
                                    <p:set>
                                      <p:cBhvr>
                                        <p:cTn id="64" dur="1" fill="hold">
                                          <p:stCondLst>
                                            <p:cond delay="0"/>
                                          </p:stCondLst>
                                        </p:cTn>
                                        <p:tgtEl>
                                          <p:spTgt spid="16">
                                            <p:graphicEl>
                                              <a:dgm id="{D0ED09BE-5F3B-4413-A578-A27948C974AF}"/>
                                            </p:graphicEl>
                                          </p:spTgt>
                                        </p:tgtEl>
                                        <p:attrNameLst>
                                          <p:attrName>style.visibility</p:attrName>
                                        </p:attrNameLst>
                                      </p:cBhvr>
                                      <p:to>
                                        <p:strVal val="visible"/>
                                      </p:to>
                                    </p:set>
                                    <p:anim calcmode="lin" valueType="num">
                                      <p:cBhvr>
                                        <p:cTn id="65" dur="500" fill="hold"/>
                                        <p:tgtEl>
                                          <p:spTgt spid="16">
                                            <p:graphicEl>
                                              <a:dgm id="{D0ED09BE-5F3B-4413-A578-A27948C974AF}"/>
                                            </p:graphicEl>
                                          </p:spTgt>
                                        </p:tgtEl>
                                        <p:attrNameLst>
                                          <p:attrName>ppt_w</p:attrName>
                                        </p:attrNameLst>
                                      </p:cBhvr>
                                      <p:tavLst>
                                        <p:tav tm="0">
                                          <p:val>
                                            <p:fltVal val="0"/>
                                          </p:val>
                                        </p:tav>
                                        <p:tav tm="100000">
                                          <p:val>
                                            <p:strVal val="#ppt_w"/>
                                          </p:val>
                                        </p:tav>
                                      </p:tavLst>
                                    </p:anim>
                                    <p:anim calcmode="lin" valueType="num">
                                      <p:cBhvr>
                                        <p:cTn id="66" dur="500" fill="hold"/>
                                        <p:tgtEl>
                                          <p:spTgt spid="16">
                                            <p:graphicEl>
                                              <a:dgm id="{D0ED09BE-5F3B-4413-A578-A27948C974AF}"/>
                                            </p:graphicEl>
                                          </p:spTgt>
                                        </p:tgtEl>
                                        <p:attrNameLst>
                                          <p:attrName>ppt_h</p:attrName>
                                        </p:attrNameLst>
                                      </p:cBhvr>
                                      <p:tavLst>
                                        <p:tav tm="0">
                                          <p:val>
                                            <p:fltVal val="0"/>
                                          </p:val>
                                        </p:tav>
                                        <p:tav tm="100000">
                                          <p:val>
                                            <p:strVal val="#ppt_h"/>
                                          </p:val>
                                        </p:tav>
                                      </p:tavLst>
                                    </p:anim>
                                  </p:childTnLst>
                                </p:cTn>
                              </p:par>
                              <p:par>
                                <p:cTn id="67" presetID="23" presetClass="entr" presetSubtype="16" fill="hold" grpId="0" nodeType="withEffect">
                                  <p:stCondLst>
                                    <p:cond delay="0"/>
                                  </p:stCondLst>
                                  <p:childTnLst>
                                    <p:set>
                                      <p:cBhvr>
                                        <p:cTn id="68" dur="1" fill="hold">
                                          <p:stCondLst>
                                            <p:cond delay="0"/>
                                          </p:stCondLst>
                                        </p:cTn>
                                        <p:tgtEl>
                                          <p:spTgt spid="16">
                                            <p:graphicEl>
                                              <a:dgm id="{BA66D386-0509-4AC0-AE95-438DD38F15A1}"/>
                                            </p:graphicEl>
                                          </p:spTgt>
                                        </p:tgtEl>
                                        <p:attrNameLst>
                                          <p:attrName>style.visibility</p:attrName>
                                        </p:attrNameLst>
                                      </p:cBhvr>
                                      <p:to>
                                        <p:strVal val="visible"/>
                                      </p:to>
                                    </p:set>
                                    <p:anim calcmode="lin" valueType="num">
                                      <p:cBhvr>
                                        <p:cTn id="69" dur="500" fill="hold"/>
                                        <p:tgtEl>
                                          <p:spTgt spid="16">
                                            <p:graphicEl>
                                              <a:dgm id="{BA66D386-0509-4AC0-AE95-438DD38F15A1}"/>
                                            </p:graphicEl>
                                          </p:spTgt>
                                        </p:tgtEl>
                                        <p:attrNameLst>
                                          <p:attrName>ppt_w</p:attrName>
                                        </p:attrNameLst>
                                      </p:cBhvr>
                                      <p:tavLst>
                                        <p:tav tm="0">
                                          <p:val>
                                            <p:fltVal val="0"/>
                                          </p:val>
                                        </p:tav>
                                        <p:tav tm="100000">
                                          <p:val>
                                            <p:strVal val="#ppt_w"/>
                                          </p:val>
                                        </p:tav>
                                      </p:tavLst>
                                    </p:anim>
                                    <p:anim calcmode="lin" valueType="num">
                                      <p:cBhvr>
                                        <p:cTn id="70" dur="500" fill="hold"/>
                                        <p:tgtEl>
                                          <p:spTgt spid="16">
                                            <p:graphicEl>
                                              <a:dgm id="{BA66D386-0509-4AC0-AE95-438DD38F15A1}"/>
                                            </p:graphicEl>
                                          </p:spTgt>
                                        </p:tgtEl>
                                        <p:attrNameLst>
                                          <p:attrName>ppt_h</p:attrName>
                                        </p:attrNameLst>
                                      </p:cBhvr>
                                      <p:tavLst>
                                        <p:tav tm="0">
                                          <p:val>
                                            <p:fltVal val="0"/>
                                          </p:val>
                                        </p:tav>
                                        <p:tav tm="100000">
                                          <p:val>
                                            <p:strVal val="#ppt_h"/>
                                          </p:val>
                                        </p:tav>
                                      </p:tavLst>
                                    </p:anim>
                                  </p:childTnLst>
                                </p:cTn>
                              </p:par>
                              <p:par>
                                <p:cTn id="71" presetID="23" presetClass="entr" presetSubtype="16" fill="hold" grpId="0" nodeType="withEffect">
                                  <p:stCondLst>
                                    <p:cond delay="0"/>
                                  </p:stCondLst>
                                  <p:childTnLst>
                                    <p:set>
                                      <p:cBhvr>
                                        <p:cTn id="72" dur="1" fill="hold">
                                          <p:stCondLst>
                                            <p:cond delay="0"/>
                                          </p:stCondLst>
                                        </p:cTn>
                                        <p:tgtEl>
                                          <p:spTgt spid="16">
                                            <p:graphicEl>
                                              <a:dgm id="{38570E7F-971F-424A-B887-B6A7EF9979ED}"/>
                                            </p:graphicEl>
                                          </p:spTgt>
                                        </p:tgtEl>
                                        <p:attrNameLst>
                                          <p:attrName>style.visibility</p:attrName>
                                        </p:attrNameLst>
                                      </p:cBhvr>
                                      <p:to>
                                        <p:strVal val="visible"/>
                                      </p:to>
                                    </p:set>
                                    <p:anim calcmode="lin" valueType="num">
                                      <p:cBhvr>
                                        <p:cTn id="73" dur="500" fill="hold"/>
                                        <p:tgtEl>
                                          <p:spTgt spid="16">
                                            <p:graphicEl>
                                              <a:dgm id="{38570E7F-971F-424A-B887-B6A7EF9979ED}"/>
                                            </p:graphicEl>
                                          </p:spTgt>
                                        </p:tgtEl>
                                        <p:attrNameLst>
                                          <p:attrName>ppt_w</p:attrName>
                                        </p:attrNameLst>
                                      </p:cBhvr>
                                      <p:tavLst>
                                        <p:tav tm="0">
                                          <p:val>
                                            <p:fltVal val="0"/>
                                          </p:val>
                                        </p:tav>
                                        <p:tav tm="100000">
                                          <p:val>
                                            <p:strVal val="#ppt_w"/>
                                          </p:val>
                                        </p:tav>
                                      </p:tavLst>
                                    </p:anim>
                                    <p:anim calcmode="lin" valueType="num">
                                      <p:cBhvr>
                                        <p:cTn id="74" dur="500" fill="hold"/>
                                        <p:tgtEl>
                                          <p:spTgt spid="16">
                                            <p:graphicEl>
                                              <a:dgm id="{38570E7F-971F-424A-B887-B6A7EF9979ED}"/>
                                            </p:graphicEl>
                                          </p:spTgt>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0"/>
                                  </p:stCondLst>
                                  <p:childTnLst>
                                    <p:set>
                                      <p:cBhvr>
                                        <p:cTn id="76" dur="1" fill="hold">
                                          <p:stCondLst>
                                            <p:cond delay="0"/>
                                          </p:stCondLst>
                                        </p:cTn>
                                        <p:tgtEl>
                                          <p:spTgt spid="16">
                                            <p:graphicEl>
                                              <a:dgm id="{B3278777-F8D5-4AF3-B07F-1E1BD24E6786}"/>
                                            </p:graphicEl>
                                          </p:spTgt>
                                        </p:tgtEl>
                                        <p:attrNameLst>
                                          <p:attrName>style.visibility</p:attrName>
                                        </p:attrNameLst>
                                      </p:cBhvr>
                                      <p:to>
                                        <p:strVal val="visible"/>
                                      </p:to>
                                    </p:set>
                                    <p:anim calcmode="lin" valueType="num">
                                      <p:cBhvr>
                                        <p:cTn id="77" dur="500" fill="hold"/>
                                        <p:tgtEl>
                                          <p:spTgt spid="16">
                                            <p:graphicEl>
                                              <a:dgm id="{B3278777-F8D5-4AF3-B07F-1E1BD24E6786}"/>
                                            </p:graphicEl>
                                          </p:spTgt>
                                        </p:tgtEl>
                                        <p:attrNameLst>
                                          <p:attrName>ppt_w</p:attrName>
                                        </p:attrNameLst>
                                      </p:cBhvr>
                                      <p:tavLst>
                                        <p:tav tm="0">
                                          <p:val>
                                            <p:fltVal val="0"/>
                                          </p:val>
                                        </p:tav>
                                        <p:tav tm="100000">
                                          <p:val>
                                            <p:strVal val="#ppt_w"/>
                                          </p:val>
                                        </p:tav>
                                      </p:tavLst>
                                    </p:anim>
                                    <p:anim calcmode="lin" valueType="num">
                                      <p:cBhvr>
                                        <p:cTn id="78" dur="500" fill="hold"/>
                                        <p:tgtEl>
                                          <p:spTgt spid="16">
                                            <p:graphicEl>
                                              <a:dgm id="{B3278777-F8D5-4AF3-B07F-1E1BD24E6786}"/>
                                            </p:graphicEl>
                                          </p:spTgt>
                                        </p:tgtEl>
                                        <p:attrNameLst>
                                          <p:attrName>ppt_h</p:attrName>
                                        </p:attrNameLst>
                                      </p:cBhvr>
                                      <p:tavLst>
                                        <p:tav tm="0">
                                          <p:val>
                                            <p:fltVal val="0"/>
                                          </p:val>
                                        </p:tav>
                                        <p:tav tm="100000">
                                          <p:val>
                                            <p:strVal val="#ppt_h"/>
                                          </p:val>
                                        </p:tav>
                                      </p:tavLst>
                                    </p:anim>
                                  </p:childTnLst>
                                </p:cTn>
                              </p:par>
                              <p:par>
                                <p:cTn id="79" presetID="23" presetClass="entr" presetSubtype="16" fill="hold" grpId="0" nodeType="withEffect">
                                  <p:stCondLst>
                                    <p:cond delay="0"/>
                                  </p:stCondLst>
                                  <p:childTnLst>
                                    <p:set>
                                      <p:cBhvr>
                                        <p:cTn id="80" dur="1" fill="hold">
                                          <p:stCondLst>
                                            <p:cond delay="0"/>
                                          </p:stCondLst>
                                        </p:cTn>
                                        <p:tgtEl>
                                          <p:spTgt spid="16">
                                            <p:graphicEl>
                                              <a:dgm id="{F972BA9B-73A8-4B81-B3E6-1140D213E875}"/>
                                            </p:graphicEl>
                                          </p:spTgt>
                                        </p:tgtEl>
                                        <p:attrNameLst>
                                          <p:attrName>style.visibility</p:attrName>
                                        </p:attrNameLst>
                                      </p:cBhvr>
                                      <p:to>
                                        <p:strVal val="visible"/>
                                      </p:to>
                                    </p:set>
                                    <p:anim calcmode="lin" valueType="num">
                                      <p:cBhvr>
                                        <p:cTn id="81" dur="500" fill="hold"/>
                                        <p:tgtEl>
                                          <p:spTgt spid="16">
                                            <p:graphicEl>
                                              <a:dgm id="{F972BA9B-73A8-4B81-B3E6-1140D213E875}"/>
                                            </p:graphicEl>
                                          </p:spTgt>
                                        </p:tgtEl>
                                        <p:attrNameLst>
                                          <p:attrName>ppt_w</p:attrName>
                                        </p:attrNameLst>
                                      </p:cBhvr>
                                      <p:tavLst>
                                        <p:tav tm="0">
                                          <p:val>
                                            <p:fltVal val="0"/>
                                          </p:val>
                                        </p:tav>
                                        <p:tav tm="100000">
                                          <p:val>
                                            <p:strVal val="#ppt_w"/>
                                          </p:val>
                                        </p:tav>
                                      </p:tavLst>
                                    </p:anim>
                                    <p:anim calcmode="lin" valueType="num">
                                      <p:cBhvr>
                                        <p:cTn id="82" dur="500" fill="hold"/>
                                        <p:tgtEl>
                                          <p:spTgt spid="16">
                                            <p:graphicEl>
                                              <a:dgm id="{F972BA9B-73A8-4B81-B3E6-1140D213E875}"/>
                                            </p:graphicEl>
                                          </p:spTgt>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0"/>
                                  </p:stCondLst>
                                  <p:childTnLst>
                                    <p:set>
                                      <p:cBhvr>
                                        <p:cTn id="84" dur="1" fill="hold">
                                          <p:stCondLst>
                                            <p:cond delay="0"/>
                                          </p:stCondLst>
                                        </p:cTn>
                                        <p:tgtEl>
                                          <p:spTgt spid="16">
                                            <p:graphicEl>
                                              <a:dgm id="{8E91AA35-6A6E-4EBA-A31D-88DBB557F61A}"/>
                                            </p:graphicEl>
                                          </p:spTgt>
                                        </p:tgtEl>
                                        <p:attrNameLst>
                                          <p:attrName>style.visibility</p:attrName>
                                        </p:attrNameLst>
                                      </p:cBhvr>
                                      <p:to>
                                        <p:strVal val="visible"/>
                                      </p:to>
                                    </p:set>
                                    <p:anim calcmode="lin" valueType="num">
                                      <p:cBhvr>
                                        <p:cTn id="85" dur="500" fill="hold"/>
                                        <p:tgtEl>
                                          <p:spTgt spid="16">
                                            <p:graphicEl>
                                              <a:dgm id="{8E91AA35-6A6E-4EBA-A31D-88DBB557F61A}"/>
                                            </p:graphicEl>
                                          </p:spTgt>
                                        </p:tgtEl>
                                        <p:attrNameLst>
                                          <p:attrName>ppt_w</p:attrName>
                                        </p:attrNameLst>
                                      </p:cBhvr>
                                      <p:tavLst>
                                        <p:tav tm="0">
                                          <p:val>
                                            <p:fltVal val="0"/>
                                          </p:val>
                                        </p:tav>
                                        <p:tav tm="100000">
                                          <p:val>
                                            <p:strVal val="#ppt_w"/>
                                          </p:val>
                                        </p:tav>
                                      </p:tavLst>
                                    </p:anim>
                                    <p:anim calcmode="lin" valueType="num">
                                      <p:cBhvr>
                                        <p:cTn id="86" dur="500" fill="hold"/>
                                        <p:tgtEl>
                                          <p:spTgt spid="16">
                                            <p:graphicEl>
                                              <a:dgm id="{8E91AA35-6A6E-4EBA-A31D-88DBB557F61A}"/>
                                            </p:graphicEl>
                                          </p:spTgt>
                                        </p:tgtEl>
                                        <p:attrNameLst>
                                          <p:attrName>ppt_h</p:attrName>
                                        </p:attrNameLst>
                                      </p:cBhvr>
                                      <p:tavLst>
                                        <p:tav tm="0">
                                          <p:val>
                                            <p:fltVal val="0"/>
                                          </p:val>
                                        </p:tav>
                                        <p:tav tm="100000">
                                          <p:val>
                                            <p:strVal val="#ppt_h"/>
                                          </p:val>
                                        </p:tav>
                                      </p:tavLst>
                                    </p:anim>
                                  </p:childTnLst>
                                </p:cTn>
                              </p:par>
                              <p:par>
                                <p:cTn id="87" presetID="23" presetClass="entr" presetSubtype="16" fill="hold" grpId="0" nodeType="withEffect">
                                  <p:stCondLst>
                                    <p:cond delay="0"/>
                                  </p:stCondLst>
                                  <p:childTnLst>
                                    <p:set>
                                      <p:cBhvr>
                                        <p:cTn id="88" dur="1" fill="hold">
                                          <p:stCondLst>
                                            <p:cond delay="0"/>
                                          </p:stCondLst>
                                        </p:cTn>
                                        <p:tgtEl>
                                          <p:spTgt spid="16">
                                            <p:graphicEl>
                                              <a:dgm id="{90C16769-7FE2-4CD4-B6DF-F588EF71EC68}"/>
                                            </p:graphicEl>
                                          </p:spTgt>
                                        </p:tgtEl>
                                        <p:attrNameLst>
                                          <p:attrName>style.visibility</p:attrName>
                                        </p:attrNameLst>
                                      </p:cBhvr>
                                      <p:to>
                                        <p:strVal val="visible"/>
                                      </p:to>
                                    </p:set>
                                    <p:anim calcmode="lin" valueType="num">
                                      <p:cBhvr>
                                        <p:cTn id="89" dur="500" fill="hold"/>
                                        <p:tgtEl>
                                          <p:spTgt spid="16">
                                            <p:graphicEl>
                                              <a:dgm id="{90C16769-7FE2-4CD4-B6DF-F588EF71EC68}"/>
                                            </p:graphicEl>
                                          </p:spTgt>
                                        </p:tgtEl>
                                        <p:attrNameLst>
                                          <p:attrName>ppt_w</p:attrName>
                                        </p:attrNameLst>
                                      </p:cBhvr>
                                      <p:tavLst>
                                        <p:tav tm="0">
                                          <p:val>
                                            <p:fltVal val="0"/>
                                          </p:val>
                                        </p:tav>
                                        <p:tav tm="100000">
                                          <p:val>
                                            <p:strVal val="#ppt_w"/>
                                          </p:val>
                                        </p:tav>
                                      </p:tavLst>
                                    </p:anim>
                                    <p:anim calcmode="lin" valueType="num">
                                      <p:cBhvr>
                                        <p:cTn id="90" dur="500" fill="hold"/>
                                        <p:tgtEl>
                                          <p:spTgt spid="16">
                                            <p:graphicEl>
                                              <a:dgm id="{90C16769-7FE2-4CD4-B6DF-F588EF71EC68}"/>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lvlAtOnc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36297B-DDFB-A76E-A7AA-86EA8ADE46E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E04963-528A-3F9F-0D4F-19100A8B0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8BF33E-5B2B-BB85-438B-0F1305AEAB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CB704510-DB1A-5DBC-15F5-561CCAFEB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2AC683-607B-10B7-4419-B85836417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B5E040FD-1BBD-007E-C260-F14B63022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B0EE7EF1-642F-A9AC-ACE9-4243692ECC83}"/>
              </a:ext>
            </a:extLst>
          </p:cNvPr>
          <p:cNvGraphicFramePr/>
          <p:nvPr>
            <p:extLst>
              <p:ext uri="{D42A27DB-BD31-4B8C-83A1-F6EECF244321}">
                <p14:modId xmlns:p14="http://schemas.microsoft.com/office/powerpoint/2010/main" val="2862837067"/>
              </p:ext>
            </p:extLst>
          </p:nvPr>
        </p:nvGraphicFramePr>
        <p:xfrm>
          <a:off x="325728" y="1296995"/>
          <a:ext cx="3758519" cy="3737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D1C58E09-9A2E-B666-88C9-0A16654B3480}"/>
              </a:ext>
            </a:extLst>
          </p:cNvPr>
          <p:cNvGraphicFramePr>
            <a:graphicFrameLocks noGrp="1"/>
          </p:cNvGraphicFramePr>
          <p:nvPr>
            <p:ph idx="1"/>
            <p:extLst>
              <p:ext uri="{D42A27DB-BD31-4B8C-83A1-F6EECF244321}">
                <p14:modId xmlns:p14="http://schemas.microsoft.com/office/powerpoint/2010/main" val="499335808"/>
              </p:ext>
            </p:extLst>
          </p:nvPr>
        </p:nvGraphicFramePr>
        <p:xfrm>
          <a:off x="4375356" y="176982"/>
          <a:ext cx="7167778" cy="60861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4873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graphicEl>
                                              <a:dgm id="{AC84F013-0293-47F2-BEE1-6DB1B8DF18AD}"/>
                                            </p:graphicEl>
                                          </p:spTgt>
                                        </p:tgtEl>
                                        <p:attrNameLst>
                                          <p:attrName>style.visibility</p:attrName>
                                        </p:attrNameLst>
                                      </p:cBhvr>
                                      <p:to>
                                        <p:strVal val="visible"/>
                                      </p:to>
                                    </p:set>
                                    <p:anim calcmode="lin" valueType="num">
                                      <p:cBhvr>
                                        <p:cTn id="12" dur="500" fill="hold"/>
                                        <p:tgtEl>
                                          <p:spTgt spid="4">
                                            <p:graphicEl>
                                              <a:dgm id="{AC84F013-0293-47F2-BEE1-6DB1B8DF18AD}"/>
                                            </p:graphicEl>
                                          </p:spTgt>
                                        </p:tgtEl>
                                        <p:attrNameLst>
                                          <p:attrName>ppt_w</p:attrName>
                                        </p:attrNameLst>
                                      </p:cBhvr>
                                      <p:tavLst>
                                        <p:tav tm="0">
                                          <p:val>
                                            <p:fltVal val="0"/>
                                          </p:val>
                                        </p:tav>
                                        <p:tav tm="100000">
                                          <p:val>
                                            <p:strVal val="#ppt_w"/>
                                          </p:val>
                                        </p:tav>
                                      </p:tavLst>
                                    </p:anim>
                                    <p:anim calcmode="lin" valueType="num">
                                      <p:cBhvr>
                                        <p:cTn id="13" dur="500" fill="hold"/>
                                        <p:tgtEl>
                                          <p:spTgt spid="4">
                                            <p:graphicEl>
                                              <a:dgm id="{AC84F013-0293-47F2-BEE1-6DB1B8DF18AD}"/>
                                            </p:graphicEl>
                                          </p:spTgt>
                                        </p:tgtEl>
                                        <p:attrNameLst>
                                          <p:attrName>ppt_h</p:attrName>
                                        </p:attrNameLst>
                                      </p:cBhvr>
                                      <p:tavLst>
                                        <p:tav tm="0">
                                          <p:val>
                                            <p:fltVal val="0"/>
                                          </p:val>
                                        </p:tav>
                                        <p:tav tm="100000">
                                          <p:val>
                                            <p:strVal val="#ppt_h"/>
                                          </p:val>
                                        </p:tav>
                                      </p:tavLst>
                                    </p:anim>
                                    <p:animEffect transition="in" filter="fade">
                                      <p:cBhvr>
                                        <p:cTn id="14" dur="500"/>
                                        <p:tgtEl>
                                          <p:spTgt spid="4">
                                            <p:graphicEl>
                                              <a:dgm id="{AC84F013-0293-47F2-BEE1-6DB1B8DF18AD}"/>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graphicEl>
                                              <a:dgm id="{97BBAAE3-E4A7-4BAA-9938-A439358829FD}"/>
                                            </p:graphicEl>
                                          </p:spTgt>
                                        </p:tgtEl>
                                        <p:attrNameLst>
                                          <p:attrName>style.visibility</p:attrName>
                                        </p:attrNameLst>
                                      </p:cBhvr>
                                      <p:to>
                                        <p:strVal val="visible"/>
                                      </p:to>
                                    </p:set>
                                    <p:anim calcmode="lin" valueType="num">
                                      <p:cBhvr>
                                        <p:cTn id="17" dur="500" fill="hold"/>
                                        <p:tgtEl>
                                          <p:spTgt spid="4">
                                            <p:graphicEl>
                                              <a:dgm id="{97BBAAE3-E4A7-4BAA-9938-A439358829FD}"/>
                                            </p:graphicEl>
                                          </p:spTgt>
                                        </p:tgtEl>
                                        <p:attrNameLst>
                                          <p:attrName>ppt_w</p:attrName>
                                        </p:attrNameLst>
                                      </p:cBhvr>
                                      <p:tavLst>
                                        <p:tav tm="0">
                                          <p:val>
                                            <p:fltVal val="0"/>
                                          </p:val>
                                        </p:tav>
                                        <p:tav tm="100000">
                                          <p:val>
                                            <p:strVal val="#ppt_w"/>
                                          </p:val>
                                        </p:tav>
                                      </p:tavLst>
                                    </p:anim>
                                    <p:anim calcmode="lin" valueType="num">
                                      <p:cBhvr>
                                        <p:cTn id="18" dur="500" fill="hold"/>
                                        <p:tgtEl>
                                          <p:spTgt spid="4">
                                            <p:graphicEl>
                                              <a:dgm id="{97BBAAE3-E4A7-4BAA-9938-A439358829FD}"/>
                                            </p:graphicEl>
                                          </p:spTgt>
                                        </p:tgtEl>
                                        <p:attrNameLst>
                                          <p:attrName>ppt_h</p:attrName>
                                        </p:attrNameLst>
                                      </p:cBhvr>
                                      <p:tavLst>
                                        <p:tav tm="0">
                                          <p:val>
                                            <p:fltVal val="0"/>
                                          </p:val>
                                        </p:tav>
                                        <p:tav tm="100000">
                                          <p:val>
                                            <p:strVal val="#ppt_h"/>
                                          </p:val>
                                        </p:tav>
                                      </p:tavLst>
                                    </p:anim>
                                    <p:animEffect transition="in" filter="fade">
                                      <p:cBhvr>
                                        <p:cTn id="19" dur="500"/>
                                        <p:tgtEl>
                                          <p:spTgt spid="4">
                                            <p:graphicEl>
                                              <a:dgm id="{97BBAAE3-E4A7-4BAA-9938-A439358829FD}"/>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graphicEl>
                                              <a:dgm id="{5DC8A017-A19D-4731-B16A-F333745F288B}"/>
                                            </p:graphicEl>
                                          </p:spTgt>
                                        </p:tgtEl>
                                        <p:attrNameLst>
                                          <p:attrName>style.visibility</p:attrName>
                                        </p:attrNameLst>
                                      </p:cBhvr>
                                      <p:to>
                                        <p:strVal val="visible"/>
                                      </p:to>
                                    </p:set>
                                    <p:anim calcmode="lin" valueType="num">
                                      <p:cBhvr>
                                        <p:cTn id="22" dur="500" fill="hold"/>
                                        <p:tgtEl>
                                          <p:spTgt spid="4">
                                            <p:graphicEl>
                                              <a:dgm id="{5DC8A017-A19D-4731-B16A-F333745F288B}"/>
                                            </p:graphicEl>
                                          </p:spTgt>
                                        </p:tgtEl>
                                        <p:attrNameLst>
                                          <p:attrName>ppt_w</p:attrName>
                                        </p:attrNameLst>
                                      </p:cBhvr>
                                      <p:tavLst>
                                        <p:tav tm="0">
                                          <p:val>
                                            <p:fltVal val="0"/>
                                          </p:val>
                                        </p:tav>
                                        <p:tav tm="100000">
                                          <p:val>
                                            <p:strVal val="#ppt_w"/>
                                          </p:val>
                                        </p:tav>
                                      </p:tavLst>
                                    </p:anim>
                                    <p:anim calcmode="lin" valueType="num">
                                      <p:cBhvr>
                                        <p:cTn id="23" dur="500" fill="hold"/>
                                        <p:tgtEl>
                                          <p:spTgt spid="4">
                                            <p:graphicEl>
                                              <a:dgm id="{5DC8A017-A19D-4731-B16A-F333745F288B}"/>
                                            </p:graphicEl>
                                          </p:spTgt>
                                        </p:tgtEl>
                                        <p:attrNameLst>
                                          <p:attrName>ppt_h</p:attrName>
                                        </p:attrNameLst>
                                      </p:cBhvr>
                                      <p:tavLst>
                                        <p:tav tm="0">
                                          <p:val>
                                            <p:fltVal val="0"/>
                                          </p:val>
                                        </p:tav>
                                        <p:tav tm="100000">
                                          <p:val>
                                            <p:strVal val="#ppt_h"/>
                                          </p:val>
                                        </p:tav>
                                      </p:tavLst>
                                    </p:anim>
                                    <p:animEffect transition="in" filter="fade">
                                      <p:cBhvr>
                                        <p:cTn id="24" dur="500"/>
                                        <p:tgtEl>
                                          <p:spTgt spid="4">
                                            <p:graphicEl>
                                              <a:dgm id="{5DC8A017-A19D-4731-B16A-F333745F288B}"/>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
                                            <p:graphicEl>
                                              <a:dgm id="{86E1DDD7-837E-4013-A6AF-A09F03264431}"/>
                                            </p:graphicEl>
                                          </p:spTgt>
                                        </p:tgtEl>
                                        <p:attrNameLst>
                                          <p:attrName>style.visibility</p:attrName>
                                        </p:attrNameLst>
                                      </p:cBhvr>
                                      <p:to>
                                        <p:strVal val="visible"/>
                                      </p:to>
                                    </p:set>
                                    <p:anim calcmode="lin" valueType="num">
                                      <p:cBhvr>
                                        <p:cTn id="27" dur="500" fill="hold"/>
                                        <p:tgtEl>
                                          <p:spTgt spid="4">
                                            <p:graphicEl>
                                              <a:dgm id="{86E1DDD7-837E-4013-A6AF-A09F03264431}"/>
                                            </p:graphicEl>
                                          </p:spTgt>
                                        </p:tgtEl>
                                        <p:attrNameLst>
                                          <p:attrName>ppt_w</p:attrName>
                                        </p:attrNameLst>
                                      </p:cBhvr>
                                      <p:tavLst>
                                        <p:tav tm="0">
                                          <p:val>
                                            <p:fltVal val="0"/>
                                          </p:val>
                                        </p:tav>
                                        <p:tav tm="100000">
                                          <p:val>
                                            <p:strVal val="#ppt_w"/>
                                          </p:val>
                                        </p:tav>
                                      </p:tavLst>
                                    </p:anim>
                                    <p:anim calcmode="lin" valueType="num">
                                      <p:cBhvr>
                                        <p:cTn id="28" dur="500" fill="hold"/>
                                        <p:tgtEl>
                                          <p:spTgt spid="4">
                                            <p:graphicEl>
                                              <a:dgm id="{86E1DDD7-837E-4013-A6AF-A09F03264431}"/>
                                            </p:graphicEl>
                                          </p:spTgt>
                                        </p:tgtEl>
                                        <p:attrNameLst>
                                          <p:attrName>ppt_h</p:attrName>
                                        </p:attrNameLst>
                                      </p:cBhvr>
                                      <p:tavLst>
                                        <p:tav tm="0">
                                          <p:val>
                                            <p:fltVal val="0"/>
                                          </p:val>
                                        </p:tav>
                                        <p:tav tm="100000">
                                          <p:val>
                                            <p:strVal val="#ppt_h"/>
                                          </p:val>
                                        </p:tav>
                                      </p:tavLst>
                                    </p:anim>
                                    <p:animEffect transition="in" filter="fade">
                                      <p:cBhvr>
                                        <p:cTn id="29" dur="500"/>
                                        <p:tgtEl>
                                          <p:spTgt spid="4">
                                            <p:graphicEl>
                                              <a:dgm id="{86E1DDD7-837E-4013-A6AF-A09F032644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Sub>
          <a:bldDgm/>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418D3D-9532-9949-D20E-8B1530DC469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F08466-E6A7-7729-7D6D-A08BD5838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6E1E786-4E7D-DCA6-B260-4215473D8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7" name="Diagram 16">
            <a:extLst>
              <a:ext uri="{FF2B5EF4-FFF2-40B4-BE49-F238E27FC236}">
                <a16:creationId xmlns:a16="http://schemas.microsoft.com/office/drawing/2014/main" id="{74973943-2CE4-1FF9-9BBF-1B060AECA5C9}"/>
              </a:ext>
            </a:extLst>
          </p:cNvPr>
          <p:cNvGraphicFramePr/>
          <p:nvPr>
            <p:extLst>
              <p:ext uri="{D42A27DB-BD31-4B8C-83A1-F6EECF244321}">
                <p14:modId xmlns:p14="http://schemas.microsoft.com/office/powerpoint/2010/main" val="2347057542"/>
              </p:ext>
            </p:extLst>
          </p:nvPr>
        </p:nvGraphicFramePr>
        <p:xfrm>
          <a:off x="1" y="-210840"/>
          <a:ext cx="5928851" cy="1837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Arc 11">
            <a:extLst>
              <a:ext uri="{FF2B5EF4-FFF2-40B4-BE49-F238E27FC236}">
                <a16:creationId xmlns:a16="http://schemas.microsoft.com/office/drawing/2014/main" id="{05460E01-89EF-E478-6E1A-EEA5BA259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 name="Content Placeholder 4">
            <a:extLst>
              <a:ext uri="{FF2B5EF4-FFF2-40B4-BE49-F238E27FC236}">
                <a16:creationId xmlns:a16="http://schemas.microsoft.com/office/drawing/2014/main" id="{B138194B-9621-9EEC-845B-2249E01AE704}"/>
              </a:ext>
            </a:extLst>
          </p:cNvPr>
          <p:cNvGraphicFramePr>
            <a:graphicFrameLocks noGrp="1"/>
          </p:cNvGraphicFramePr>
          <p:nvPr>
            <p:ph idx="1"/>
            <p:extLst>
              <p:ext uri="{D42A27DB-BD31-4B8C-83A1-F6EECF244321}">
                <p14:modId xmlns:p14="http://schemas.microsoft.com/office/powerpoint/2010/main" val="71869473"/>
              </p:ext>
            </p:extLst>
          </p:nvPr>
        </p:nvGraphicFramePr>
        <p:xfrm>
          <a:off x="2481006" y="1288573"/>
          <a:ext cx="8413135" cy="49780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9619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graphicEl>
                                              <a:dgm id="{9412EFE4-2F6C-4DFD-A097-3BCF137E9DBA}"/>
                                            </p:graphicEl>
                                          </p:spTgt>
                                        </p:tgtEl>
                                        <p:attrNameLst>
                                          <p:attrName>style.visibility</p:attrName>
                                        </p:attrNameLst>
                                      </p:cBhvr>
                                      <p:to>
                                        <p:strVal val="visible"/>
                                      </p:to>
                                    </p:set>
                                    <p:anim calcmode="lin" valueType="num">
                                      <p:cBhvr>
                                        <p:cTn id="7" dur="500" fill="hold"/>
                                        <p:tgtEl>
                                          <p:spTgt spid="4">
                                            <p:graphicEl>
                                              <a:dgm id="{9412EFE4-2F6C-4DFD-A097-3BCF137E9DBA}"/>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9412EFE4-2F6C-4DFD-A097-3BCF137E9DBA}"/>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9412EFE4-2F6C-4DFD-A097-3BCF137E9DBA}"/>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graphicEl>
                                              <a:dgm id="{0D951445-5A6A-4491-A6A9-9C82E324FECA}"/>
                                            </p:graphicEl>
                                          </p:spTgt>
                                        </p:tgtEl>
                                        <p:attrNameLst>
                                          <p:attrName>style.visibility</p:attrName>
                                        </p:attrNameLst>
                                      </p:cBhvr>
                                      <p:to>
                                        <p:strVal val="visible"/>
                                      </p:to>
                                    </p:set>
                                    <p:anim calcmode="lin" valueType="num">
                                      <p:cBhvr>
                                        <p:cTn id="12" dur="500" fill="hold"/>
                                        <p:tgtEl>
                                          <p:spTgt spid="4">
                                            <p:graphicEl>
                                              <a:dgm id="{0D951445-5A6A-4491-A6A9-9C82E324FECA}"/>
                                            </p:graphicEl>
                                          </p:spTgt>
                                        </p:tgtEl>
                                        <p:attrNameLst>
                                          <p:attrName>ppt_w</p:attrName>
                                        </p:attrNameLst>
                                      </p:cBhvr>
                                      <p:tavLst>
                                        <p:tav tm="0">
                                          <p:val>
                                            <p:fltVal val="0"/>
                                          </p:val>
                                        </p:tav>
                                        <p:tav tm="100000">
                                          <p:val>
                                            <p:strVal val="#ppt_w"/>
                                          </p:val>
                                        </p:tav>
                                      </p:tavLst>
                                    </p:anim>
                                    <p:anim calcmode="lin" valueType="num">
                                      <p:cBhvr>
                                        <p:cTn id="13" dur="500" fill="hold"/>
                                        <p:tgtEl>
                                          <p:spTgt spid="4">
                                            <p:graphicEl>
                                              <a:dgm id="{0D951445-5A6A-4491-A6A9-9C82E324FECA}"/>
                                            </p:graphicEl>
                                          </p:spTgt>
                                        </p:tgtEl>
                                        <p:attrNameLst>
                                          <p:attrName>ppt_h</p:attrName>
                                        </p:attrNameLst>
                                      </p:cBhvr>
                                      <p:tavLst>
                                        <p:tav tm="0">
                                          <p:val>
                                            <p:fltVal val="0"/>
                                          </p:val>
                                        </p:tav>
                                        <p:tav tm="100000">
                                          <p:val>
                                            <p:strVal val="#ppt_h"/>
                                          </p:val>
                                        </p:tav>
                                      </p:tavLst>
                                    </p:anim>
                                    <p:animEffect transition="in" filter="fade">
                                      <p:cBhvr>
                                        <p:cTn id="14" dur="500"/>
                                        <p:tgtEl>
                                          <p:spTgt spid="4">
                                            <p:graphicEl>
                                              <a:dgm id="{0D951445-5A6A-4491-A6A9-9C82E324FECA}"/>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graphicEl>
                                              <a:dgm id="{4AC62C1C-9982-47BF-9D09-6B5B249F5E56}"/>
                                            </p:graphicEl>
                                          </p:spTgt>
                                        </p:tgtEl>
                                        <p:attrNameLst>
                                          <p:attrName>style.visibility</p:attrName>
                                        </p:attrNameLst>
                                      </p:cBhvr>
                                      <p:to>
                                        <p:strVal val="visible"/>
                                      </p:to>
                                    </p:set>
                                    <p:anim calcmode="lin" valueType="num">
                                      <p:cBhvr>
                                        <p:cTn id="17" dur="500" fill="hold"/>
                                        <p:tgtEl>
                                          <p:spTgt spid="4">
                                            <p:graphicEl>
                                              <a:dgm id="{4AC62C1C-9982-47BF-9D09-6B5B249F5E56}"/>
                                            </p:graphicEl>
                                          </p:spTgt>
                                        </p:tgtEl>
                                        <p:attrNameLst>
                                          <p:attrName>ppt_w</p:attrName>
                                        </p:attrNameLst>
                                      </p:cBhvr>
                                      <p:tavLst>
                                        <p:tav tm="0">
                                          <p:val>
                                            <p:fltVal val="0"/>
                                          </p:val>
                                        </p:tav>
                                        <p:tav tm="100000">
                                          <p:val>
                                            <p:strVal val="#ppt_w"/>
                                          </p:val>
                                        </p:tav>
                                      </p:tavLst>
                                    </p:anim>
                                    <p:anim calcmode="lin" valueType="num">
                                      <p:cBhvr>
                                        <p:cTn id="18" dur="500" fill="hold"/>
                                        <p:tgtEl>
                                          <p:spTgt spid="4">
                                            <p:graphicEl>
                                              <a:dgm id="{4AC62C1C-9982-47BF-9D09-6B5B249F5E56}"/>
                                            </p:graphicEl>
                                          </p:spTgt>
                                        </p:tgtEl>
                                        <p:attrNameLst>
                                          <p:attrName>ppt_h</p:attrName>
                                        </p:attrNameLst>
                                      </p:cBhvr>
                                      <p:tavLst>
                                        <p:tav tm="0">
                                          <p:val>
                                            <p:fltVal val="0"/>
                                          </p:val>
                                        </p:tav>
                                        <p:tav tm="100000">
                                          <p:val>
                                            <p:strVal val="#ppt_h"/>
                                          </p:val>
                                        </p:tav>
                                      </p:tavLst>
                                    </p:anim>
                                    <p:animEffect transition="in" filter="fade">
                                      <p:cBhvr>
                                        <p:cTn id="19" dur="500"/>
                                        <p:tgtEl>
                                          <p:spTgt spid="4">
                                            <p:graphicEl>
                                              <a:dgm id="{4AC62C1C-9982-47BF-9D09-6B5B249F5E56}"/>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graphicEl>
                                              <a:dgm id="{0F131B2A-67A7-48A5-B52B-795F430AB36B}"/>
                                            </p:graphicEl>
                                          </p:spTgt>
                                        </p:tgtEl>
                                        <p:attrNameLst>
                                          <p:attrName>style.visibility</p:attrName>
                                        </p:attrNameLst>
                                      </p:cBhvr>
                                      <p:to>
                                        <p:strVal val="visible"/>
                                      </p:to>
                                    </p:set>
                                    <p:anim calcmode="lin" valueType="num">
                                      <p:cBhvr>
                                        <p:cTn id="22" dur="500" fill="hold"/>
                                        <p:tgtEl>
                                          <p:spTgt spid="4">
                                            <p:graphicEl>
                                              <a:dgm id="{0F131B2A-67A7-48A5-B52B-795F430AB36B}"/>
                                            </p:graphicEl>
                                          </p:spTgt>
                                        </p:tgtEl>
                                        <p:attrNameLst>
                                          <p:attrName>ppt_w</p:attrName>
                                        </p:attrNameLst>
                                      </p:cBhvr>
                                      <p:tavLst>
                                        <p:tav tm="0">
                                          <p:val>
                                            <p:fltVal val="0"/>
                                          </p:val>
                                        </p:tav>
                                        <p:tav tm="100000">
                                          <p:val>
                                            <p:strVal val="#ppt_w"/>
                                          </p:val>
                                        </p:tav>
                                      </p:tavLst>
                                    </p:anim>
                                    <p:anim calcmode="lin" valueType="num">
                                      <p:cBhvr>
                                        <p:cTn id="23" dur="500" fill="hold"/>
                                        <p:tgtEl>
                                          <p:spTgt spid="4">
                                            <p:graphicEl>
                                              <a:dgm id="{0F131B2A-67A7-48A5-B52B-795F430AB36B}"/>
                                            </p:graphicEl>
                                          </p:spTgt>
                                        </p:tgtEl>
                                        <p:attrNameLst>
                                          <p:attrName>ppt_h</p:attrName>
                                        </p:attrNameLst>
                                      </p:cBhvr>
                                      <p:tavLst>
                                        <p:tav tm="0">
                                          <p:val>
                                            <p:fltVal val="0"/>
                                          </p:val>
                                        </p:tav>
                                        <p:tav tm="100000">
                                          <p:val>
                                            <p:strVal val="#ppt_h"/>
                                          </p:val>
                                        </p:tav>
                                      </p:tavLst>
                                    </p:anim>
                                    <p:animEffect transition="in" filter="fade">
                                      <p:cBhvr>
                                        <p:cTn id="24" dur="500"/>
                                        <p:tgtEl>
                                          <p:spTgt spid="4">
                                            <p:graphicEl>
                                              <a:dgm id="{0F131B2A-67A7-48A5-B52B-795F430AB36B}"/>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
                                            <p:graphicEl>
                                              <a:dgm id="{63DDB16C-9C60-409C-BDCF-764F684E1217}"/>
                                            </p:graphicEl>
                                          </p:spTgt>
                                        </p:tgtEl>
                                        <p:attrNameLst>
                                          <p:attrName>style.visibility</p:attrName>
                                        </p:attrNameLst>
                                      </p:cBhvr>
                                      <p:to>
                                        <p:strVal val="visible"/>
                                      </p:to>
                                    </p:set>
                                    <p:anim calcmode="lin" valueType="num">
                                      <p:cBhvr>
                                        <p:cTn id="27" dur="500" fill="hold"/>
                                        <p:tgtEl>
                                          <p:spTgt spid="4">
                                            <p:graphicEl>
                                              <a:dgm id="{63DDB16C-9C60-409C-BDCF-764F684E1217}"/>
                                            </p:graphicEl>
                                          </p:spTgt>
                                        </p:tgtEl>
                                        <p:attrNameLst>
                                          <p:attrName>ppt_w</p:attrName>
                                        </p:attrNameLst>
                                      </p:cBhvr>
                                      <p:tavLst>
                                        <p:tav tm="0">
                                          <p:val>
                                            <p:fltVal val="0"/>
                                          </p:val>
                                        </p:tav>
                                        <p:tav tm="100000">
                                          <p:val>
                                            <p:strVal val="#ppt_w"/>
                                          </p:val>
                                        </p:tav>
                                      </p:tavLst>
                                    </p:anim>
                                    <p:anim calcmode="lin" valueType="num">
                                      <p:cBhvr>
                                        <p:cTn id="28" dur="500" fill="hold"/>
                                        <p:tgtEl>
                                          <p:spTgt spid="4">
                                            <p:graphicEl>
                                              <a:dgm id="{63DDB16C-9C60-409C-BDCF-764F684E1217}"/>
                                            </p:graphicEl>
                                          </p:spTgt>
                                        </p:tgtEl>
                                        <p:attrNameLst>
                                          <p:attrName>ppt_h</p:attrName>
                                        </p:attrNameLst>
                                      </p:cBhvr>
                                      <p:tavLst>
                                        <p:tav tm="0">
                                          <p:val>
                                            <p:fltVal val="0"/>
                                          </p:val>
                                        </p:tav>
                                        <p:tav tm="100000">
                                          <p:val>
                                            <p:strVal val="#ppt_h"/>
                                          </p:val>
                                        </p:tav>
                                      </p:tavLst>
                                    </p:anim>
                                    <p:animEffect transition="in" filter="fade">
                                      <p:cBhvr>
                                        <p:cTn id="29" dur="500"/>
                                        <p:tgtEl>
                                          <p:spTgt spid="4">
                                            <p:graphicEl>
                                              <a:dgm id="{63DDB16C-9C60-409C-BDCF-764F684E1217}"/>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
                                            <p:graphicEl>
                                              <a:dgm id="{78B93CD4-E195-4DF0-8BB0-DDF102ED0EE0}"/>
                                            </p:graphicEl>
                                          </p:spTgt>
                                        </p:tgtEl>
                                        <p:attrNameLst>
                                          <p:attrName>style.visibility</p:attrName>
                                        </p:attrNameLst>
                                      </p:cBhvr>
                                      <p:to>
                                        <p:strVal val="visible"/>
                                      </p:to>
                                    </p:set>
                                    <p:anim calcmode="lin" valueType="num">
                                      <p:cBhvr>
                                        <p:cTn id="32" dur="500" fill="hold"/>
                                        <p:tgtEl>
                                          <p:spTgt spid="4">
                                            <p:graphicEl>
                                              <a:dgm id="{78B93CD4-E195-4DF0-8BB0-DDF102ED0EE0}"/>
                                            </p:graphicEl>
                                          </p:spTgt>
                                        </p:tgtEl>
                                        <p:attrNameLst>
                                          <p:attrName>ppt_w</p:attrName>
                                        </p:attrNameLst>
                                      </p:cBhvr>
                                      <p:tavLst>
                                        <p:tav tm="0">
                                          <p:val>
                                            <p:fltVal val="0"/>
                                          </p:val>
                                        </p:tav>
                                        <p:tav tm="100000">
                                          <p:val>
                                            <p:strVal val="#ppt_w"/>
                                          </p:val>
                                        </p:tav>
                                      </p:tavLst>
                                    </p:anim>
                                    <p:anim calcmode="lin" valueType="num">
                                      <p:cBhvr>
                                        <p:cTn id="33" dur="500" fill="hold"/>
                                        <p:tgtEl>
                                          <p:spTgt spid="4">
                                            <p:graphicEl>
                                              <a:dgm id="{78B93CD4-E195-4DF0-8BB0-DDF102ED0EE0}"/>
                                            </p:graphicEl>
                                          </p:spTgt>
                                        </p:tgtEl>
                                        <p:attrNameLst>
                                          <p:attrName>ppt_h</p:attrName>
                                        </p:attrNameLst>
                                      </p:cBhvr>
                                      <p:tavLst>
                                        <p:tav tm="0">
                                          <p:val>
                                            <p:fltVal val="0"/>
                                          </p:val>
                                        </p:tav>
                                        <p:tav tm="100000">
                                          <p:val>
                                            <p:strVal val="#ppt_h"/>
                                          </p:val>
                                        </p:tav>
                                      </p:tavLst>
                                    </p:anim>
                                    <p:animEffect transition="in" filter="fade">
                                      <p:cBhvr>
                                        <p:cTn id="34" dur="500"/>
                                        <p:tgtEl>
                                          <p:spTgt spid="4">
                                            <p:graphicEl>
                                              <a:dgm id="{78B93CD4-E195-4DF0-8BB0-DDF102ED0EE0}"/>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
                                            <p:graphicEl>
                                              <a:dgm id="{9FE843B0-BA79-4554-A1CB-73198C08CA53}"/>
                                            </p:graphicEl>
                                          </p:spTgt>
                                        </p:tgtEl>
                                        <p:attrNameLst>
                                          <p:attrName>style.visibility</p:attrName>
                                        </p:attrNameLst>
                                      </p:cBhvr>
                                      <p:to>
                                        <p:strVal val="visible"/>
                                      </p:to>
                                    </p:set>
                                    <p:anim calcmode="lin" valueType="num">
                                      <p:cBhvr>
                                        <p:cTn id="37" dur="500" fill="hold"/>
                                        <p:tgtEl>
                                          <p:spTgt spid="4">
                                            <p:graphicEl>
                                              <a:dgm id="{9FE843B0-BA79-4554-A1CB-73198C08CA53}"/>
                                            </p:graphicEl>
                                          </p:spTgt>
                                        </p:tgtEl>
                                        <p:attrNameLst>
                                          <p:attrName>ppt_w</p:attrName>
                                        </p:attrNameLst>
                                      </p:cBhvr>
                                      <p:tavLst>
                                        <p:tav tm="0">
                                          <p:val>
                                            <p:fltVal val="0"/>
                                          </p:val>
                                        </p:tav>
                                        <p:tav tm="100000">
                                          <p:val>
                                            <p:strVal val="#ppt_w"/>
                                          </p:val>
                                        </p:tav>
                                      </p:tavLst>
                                    </p:anim>
                                    <p:anim calcmode="lin" valueType="num">
                                      <p:cBhvr>
                                        <p:cTn id="38" dur="500" fill="hold"/>
                                        <p:tgtEl>
                                          <p:spTgt spid="4">
                                            <p:graphicEl>
                                              <a:dgm id="{9FE843B0-BA79-4554-A1CB-73198C08CA53}"/>
                                            </p:graphicEl>
                                          </p:spTgt>
                                        </p:tgtEl>
                                        <p:attrNameLst>
                                          <p:attrName>ppt_h</p:attrName>
                                        </p:attrNameLst>
                                      </p:cBhvr>
                                      <p:tavLst>
                                        <p:tav tm="0">
                                          <p:val>
                                            <p:fltVal val="0"/>
                                          </p:val>
                                        </p:tav>
                                        <p:tav tm="100000">
                                          <p:val>
                                            <p:strVal val="#ppt_h"/>
                                          </p:val>
                                        </p:tav>
                                      </p:tavLst>
                                    </p:anim>
                                    <p:animEffect transition="in" filter="fade">
                                      <p:cBhvr>
                                        <p:cTn id="39" dur="500"/>
                                        <p:tgtEl>
                                          <p:spTgt spid="4">
                                            <p:graphicEl>
                                              <a:dgm id="{9FE843B0-BA79-4554-A1CB-73198C08CA53}"/>
                                            </p:graphic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
                                            <p:graphicEl>
                                              <a:dgm id="{2B51D4D1-0D34-477D-AFA6-FEEAAAFF3EC4}"/>
                                            </p:graphicEl>
                                          </p:spTgt>
                                        </p:tgtEl>
                                        <p:attrNameLst>
                                          <p:attrName>style.visibility</p:attrName>
                                        </p:attrNameLst>
                                      </p:cBhvr>
                                      <p:to>
                                        <p:strVal val="visible"/>
                                      </p:to>
                                    </p:set>
                                    <p:anim calcmode="lin" valueType="num">
                                      <p:cBhvr>
                                        <p:cTn id="42" dur="500" fill="hold"/>
                                        <p:tgtEl>
                                          <p:spTgt spid="4">
                                            <p:graphicEl>
                                              <a:dgm id="{2B51D4D1-0D34-477D-AFA6-FEEAAAFF3EC4}"/>
                                            </p:graphicEl>
                                          </p:spTgt>
                                        </p:tgtEl>
                                        <p:attrNameLst>
                                          <p:attrName>ppt_w</p:attrName>
                                        </p:attrNameLst>
                                      </p:cBhvr>
                                      <p:tavLst>
                                        <p:tav tm="0">
                                          <p:val>
                                            <p:fltVal val="0"/>
                                          </p:val>
                                        </p:tav>
                                        <p:tav tm="100000">
                                          <p:val>
                                            <p:strVal val="#ppt_w"/>
                                          </p:val>
                                        </p:tav>
                                      </p:tavLst>
                                    </p:anim>
                                    <p:anim calcmode="lin" valueType="num">
                                      <p:cBhvr>
                                        <p:cTn id="43" dur="500" fill="hold"/>
                                        <p:tgtEl>
                                          <p:spTgt spid="4">
                                            <p:graphicEl>
                                              <a:dgm id="{2B51D4D1-0D34-477D-AFA6-FEEAAAFF3EC4}"/>
                                            </p:graphicEl>
                                          </p:spTgt>
                                        </p:tgtEl>
                                        <p:attrNameLst>
                                          <p:attrName>ppt_h</p:attrName>
                                        </p:attrNameLst>
                                      </p:cBhvr>
                                      <p:tavLst>
                                        <p:tav tm="0">
                                          <p:val>
                                            <p:fltVal val="0"/>
                                          </p:val>
                                        </p:tav>
                                        <p:tav tm="100000">
                                          <p:val>
                                            <p:strVal val="#ppt_h"/>
                                          </p:val>
                                        </p:tav>
                                      </p:tavLst>
                                    </p:anim>
                                    <p:animEffect transition="in" filter="fade">
                                      <p:cBhvr>
                                        <p:cTn id="44" dur="500"/>
                                        <p:tgtEl>
                                          <p:spTgt spid="4">
                                            <p:graphicEl>
                                              <a:dgm id="{2B51D4D1-0D34-477D-AFA6-FEEAAAFF3EC4}"/>
                                            </p:graphic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
                                            <p:graphicEl>
                                              <a:dgm id="{C70B4CB8-EC1C-49A6-AD2A-F6EBCA964B7F}"/>
                                            </p:graphicEl>
                                          </p:spTgt>
                                        </p:tgtEl>
                                        <p:attrNameLst>
                                          <p:attrName>style.visibility</p:attrName>
                                        </p:attrNameLst>
                                      </p:cBhvr>
                                      <p:to>
                                        <p:strVal val="visible"/>
                                      </p:to>
                                    </p:set>
                                    <p:anim calcmode="lin" valueType="num">
                                      <p:cBhvr>
                                        <p:cTn id="47" dur="500" fill="hold"/>
                                        <p:tgtEl>
                                          <p:spTgt spid="4">
                                            <p:graphicEl>
                                              <a:dgm id="{C70B4CB8-EC1C-49A6-AD2A-F6EBCA964B7F}"/>
                                            </p:graphicEl>
                                          </p:spTgt>
                                        </p:tgtEl>
                                        <p:attrNameLst>
                                          <p:attrName>ppt_w</p:attrName>
                                        </p:attrNameLst>
                                      </p:cBhvr>
                                      <p:tavLst>
                                        <p:tav tm="0">
                                          <p:val>
                                            <p:fltVal val="0"/>
                                          </p:val>
                                        </p:tav>
                                        <p:tav tm="100000">
                                          <p:val>
                                            <p:strVal val="#ppt_w"/>
                                          </p:val>
                                        </p:tav>
                                      </p:tavLst>
                                    </p:anim>
                                    <p:anim calcmode="lin" valueType="num">
                                      <p:cBhvr>
                                        <p:cTn id="48" dur="500" fill="hold"/>
                                        <p:tgtEl>
                                          <p:spTgt spid="4">
                                            <p:graphicEl>
                                              <a:dgm id="{C70B4CB8-EC1C-49A6-AD2A-F6EBCA964B7F}"/>
                                            </p:graphicEl>
                                          </p:spTgt>
                                        </p:tgtEl>
                                        <p:attrNameLst>
                                          <p:attrName>ppt_h</p:attrName>
                                        </p:attrNameLst>
                                      </p:cBhvr>
                                      <p:tavLst>
                                        <p:tav tm="0">
                                          <p:val>
                                            <p:fltVal val="0"/>
                                          </p:val>
                                        </p:tav>
                                        <p:tav tm="100000">
                                          <p:val>
                                            <p:strVal val="#ppt_h"/>
                                          </p:val>
                                        </p:tav>
                                      </p:tavLst>
                                    </p:anim>
                                    <p:animEffect transition="in" filter="fade">
                                      <p:cBhvr>
                                        <p:cTn id="49" dur="500"/>
                                        <p:tgtEl>
                                          <p:spTgt spid="4">
                                            <p:graphicEl>
                                              <a:dgm id="{C70B4CB8-EC1C-49A6-AD2A-F6EBCA964B7F}"/>
                                            </p:graphic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
                                            <p:graphicEl>
                                              <a:dgm id="{86EFE008-7655-4001-BC50-E98E2D9DDF81}"/>
                                            </p:graphicEl>
                                          </p:spTgt>
                                        </p:tgtEl>
                                        <p:attrNameLst>
                                          <p:attrName>style.visibility</p:attrName>
                                        </p:attrNameLst>
                                      </p:cBhvr>
                                      <p:to>
                                        <p:strVal val="visible"/>
                                      </p:to>
                                    </p:set>
                                    <p:anim calcmode="lin" valueType="num">
                                      <p:cBhvr>
                                        <p:cTn id="52" dur="500" fill="hold"/>
                                        <p:tgtEl>
                                          <p:spTgt spid="4">
                                            <p:graphicEl>
                                              <a:dgm id="{86EFE008-7655-4001-BC50-E98E2D9DDF81}"/>
                                            </p:graphicEl>
                                          </p:spTgt>
                                        </p:tgtEl>
                                        <p:attrNameLst>
                                          <p:attrName>ppt_w</p:attrName>
                                        </p:attrNameLst>
                                      </p:cBhvr>
                                      <p:tavLst>
                                        <p:tav tm="0">
                                          <p:val>
                                            <p:fltVal val="0"/>
                                          </p:val>
                                        </p:tav>
                                        <p:tav tm="100000">
                                          <p:val>
                                            <p:strVal val="#ppt_w"/>
                                          </p:val>
                                        </p:tav>
                                      </p:tavLst>
                                    </p:anim>
                                    <p:anim calcmode="lin" valueType="num">
                                      <p:cBhvr>
                                        <p:cTn id="53" dur="500" fill="hold"/>
                                        <p:tgtEl>
                                          <p:spTgt spid="4">
                                            <p:graphicEl>
                                              <a:dgm id="{86EFE008-7655-4001-BC50-E98E2D9DDF81}"/>
                                            </p:graphicEl>
                                          </p:spTgt>
                                        </p:tgtEl>
                                        <p:attrNameLst>
                                          <p:attrName>ppt_h</p:attrName>
                                        </p:attrNameLst>
                                      </p:cBhvr>
                                      <p:tavLst>
                                        <p:tav tm="0">
                                          <p:val>
                                            <p:fltVal val="0"/>
                                          </p:val>
                                        </p:tav>
                                        <p:tav tm="100000">
                                          <p:val>
                                            <p:strVal val="#ppt_h"/>
                                          </p:val>
                                        </p:tav>
                                      </p:tavLst>
                                    </p:anim>
                                    <p:animEffect transition="in" filter="fade">
                                      <p:cBhvr>
                                        <p:cTn id="54" dur="500"/>
                                        <p:tgtEl>
                                          <p:spTgt spid="4">
                                            <p:graphicEl>
                                              <a:dgm id="{86EFE008-7655-4001-BC50-E98E2D9DDF81}"/>
                                            </p:graphic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
                                            <p:graphicEl>
                                              <a:dgm id="{E3F8E232-C29C-4955-AE6E-02577FD2275C}"/>
                                            </p:graphicEl>
                                          </p:spTgt>
                                        </p:tgtEl>
                                        <p:attrNameLst>
                                          <p:attrName>style.visibility</p:attrName>
                                        </p:attrNameLst>
                                      </p:cBhvr>
                                      <p:to>
                                        <p:strVal val="visible"/>
                                      </p:to>
                                    </p:set>
                                    <p:anim calcmode="lin" valueType="num">
                                      <p:cBhvr>
                                        <p:cTn id="57" dur="500" fill="hold"/>
                                        <p:tgtEl>
                                          <p:spTgt spid="4">
                                            <p:graphicEl>
                                              <a:dgm id="{E3F8E232-C29C-4955-AE6E-02577FD2275C}"/>
                                            </p:graphicEl>
                                          </p:spTgt>
                                        </p:tgtEl>
                                        <p:attrNameLst>
                                          <p:attrName>ppt_w</p:attrName>
                                        </p:attrNameLst>
                                      </p:cBhvr>
                                      <p:tavLst>
                                        <p:tav tm="0">
                                          <p:val>
                                            <p:fltVal val="0"/>
                                          </p:val>
                                        </p:tav>
                                        <p:tav tm="100000">
                                          <p:val>
                                            <p:strVal val="#ppt_w"/>
                                          </p:val>
                                        </p:tav>
                                      </p:tavLst>
                                    </p:anim>
                                    <p:anim calcmode="lin" valueType="num">
                                      <p:cBhvr>
                                        <p:cTn id="58" dur="500" fill="hold"/>
                                        <p:tgtEl>
                                          <p:spTgt spid="4">
                                            <p:graphicEl>
                                              <a:dgm id="{E3F8E232-C29C-4955-AE6E-02577FD2275C}"/>
                                            </p:graphicEl>
                                          </p:spTgt>
                                        </p:tgtEl>
                                        <p:attrNameLst>
                                          <p:attrName>ppt_h</p:attrName>
                                        </p:attrNameLst>
                                      </p:cBhvr>
                                      <p:tavLst>
                                        <p:tav tm="0">
                                          <p:val>
                                            <p:fltVal val="0"/>
                                          </p:val>
                                        </p:tav>
                                        <p:tav tm="100000">
                                          <p:val>
                                            <p:strVal val="#ppt_h"/>
                                          </p:val>
                                        </p:tav>
                                      </p:tavLst>
                                    </p:anim>
                                    <p:animEffect transition="in" filter="fade">
                                      <p:cBhvr>
                                        <p:cTn id="59" dur="500"/>
                                        <p:tgtEl>
                                          <p:spTgt spid="4">
                                            <p:graphicEl>
                                              <a:dgm id="{E3F8E232-C29C-4955-AE6E-02577FD2275C}"/>
                                            </p:graphic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
                                            <p:graphicEl>
                                              <a:dgm id="{54FE76CB-85BC-48F6-961C-35F748D60CCF}"/>
                                            </p:graphicEl>
                                          </p:spTgt>
                                        </p:tgtEl>
                                        <p:attrNameLst>
                                          <p:attrName>style.visibility</p:attrName>
                                        </p:attrNameLst>
                                      </p:cBhvr>
                                      <p:to>
                                        <p:strVal val="visible"/>
                                      </p:to>
                                    </p:set>
                                    <p:anim calcmode="lin" valueType="num">
                                      <p:cBhvr>
                                        <p:cTn id="62" dur="500" fill="hold"/>
                                        <p:tgtEl>
                                          <p:spTgt spid="4">
                                            <p:graphicEl>
                                              <a:dgm id="{54FE76CB-85BC-48F6-961C-35F748D60CCF}"/>
                                            </p:graphicEl>
                                          </p:spTgt>
                                        </p:tgtEl>
                                        <p:attrNameLst>
                                          <p:attrName>ppt_w</p:attrName>
                                        </p:attrNameLst>
                                      </p:cBhvr>
                                      <p:tavLst>
                                        <p:tav tm="0">
                                          <p:val>
                                            <p:fltVal val="0"/>
                                          </p:val>
                                        </p:tav>
                                        <p:tav tm="100000">
                                          <p:val>
                                            <p:strVal val="#ppt_w"/>
                                          </p:val>
                                        </p:tav>
                                      </p:tavLst>
                                    </p:anim>
                                    <p:anim calcmode="lin" valueType="num">
                                      <p:cBhvr>
                                        <p:cTn id="63" dur="500" fill="hold"/>
                                        <p:tgtEl>
                                          <p:spTgt spid="4">
                                            <p:graphicEl>
                                              <a:dgm id="{54FE76CB-85BC-48F6-961C-35F748D60CCF}"/>
                                            </p:graphicEl>
                                          </p:spTgt>
                                        </p:tgtEl>
                                        <p:attrNameLst>
                                          <p:attrName>ppt_h</p:attrName>
                                        </p:attrNameLst>
                                      </p:cBhvr>
                                      <p:tavLst>
                                        <p:tav tm="0">
                                          <p:val>
                                            <p:fltVal val="0"/>
                                          </p:val>
                                        </p:tav>
                                        <p:tav tm="100000">
                                          <p:val>
                                            <p:strVal val="#ppt_h"/>
                                          </p:val>
                                        </p:tav>
                                      </p:tavLst>
                                    </p:anim>
                                    <p:animEffect transition="in" filter="fade">
                                      <p:cBhvr>
                                        <p:cTn id="64" dur="500"/>
                                        <p:tgtEl>
                                          <p:spTgt spid="4">
                                            <p:graphicEl>
                                              <a:dgm id="{54FE76CB-85BC-48F6-961C-35F748D60CCF}"/>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
                                            <p:graphicEl>
                                              <a:dgm id="{0340CF8A-C3F7-45F9-8CB8-FA7E1BCA6B8E}"/>
                                            </p:graphicEl>
                                          </p:spTgt>
                                        </p:tgtEl>
                                        <p:attrNameLst>
                                          <p:attrName>style.visibility</p:attrName>
                                        </p:attrNameLst>
                                      </p:cBhvr>
                                      <p:to>
                                        <p:strVal val="visible"/>
                                      </p:to>
                                    </p:set>
                                    <p:anim calcmode="lin" valueType="num">
                                      <p:cBhvr>
                                        <p:cTn id="67" dur="500" fill="hold"/>
                                        <p:tgtEl>
                                          <p:spTgt spid="4">
                                            <p:graphicEl>
                                              <a:dgm id="{0340CF8A-C3F7-45F9-8CB8-FA7E1BCA6B8E}"/>
                                            </p:graphicEl>
                                          </p:spTgt>
                                        </p:tgtEl>
                                        <p:attrNameLst>
                                          <p:attrName>ppt_w</p:attrName>
                                        </p:attrNameLst>
                                      </p:cBhvr>
                                      <p:tavLst>
                                        <p:tav tm="0">
                                          <p:val>
                                            <p:fltVal val="0"/>
                                          </p:val>
                                        </p:tav>
                                        <p:tav tm="100000">
                                          <p:val>
                                            <p:strVal val="#ppt_w"/>
                                          </p:val>
                                        </p:tav>
                                      </p:tavLst>
                                    </p:anim>
                                    <p:anim calcmode="lin" valueType="num">
                                      <p:cBhvr>
                                        <p:cTn id="68" dur="500" fill="hold"/>
                                        <p:tgtEl>
                                          <p:spTgt spid="4">
                                            <p:graphicEl>
                                              <a:dgm id="{0340CF8A-C3F7-45F9-8CB8-FA7E1BCA6B8E}"/>
                                            </p:graphicEl>
                                          </p:spTgt>
                                        </p:tgtEl>
                                        <p:attrNameLst>
                                          <p:attrName>ppt_h</p:attrName>
                                        </p:attrNameLst>
                                      </p:cBhvr>
                                      <p:tavLst>
                                        <p:tav tm="0">
                                          <p:val>
                                            <p:fltVal val="0"/>
                                          </p:val>
                                        </p:tav>
                                        <p:tav tm="100000">
                                          <p:val>
                                            <p:strVal val="#ppt_h"/>
                                          </p:val>
                                        </p:tav>
                                      </p:tavLst>
                                    </p:anim>
                                    <p:animEffect transition="in" filter="fade">
                                      <p:cBhvr>
                                        <p:cTn id="69" dur="500"/>
                                        <p:tgtEl>
                                          <p:spTgt spid="4">
                                            <p:graphicEl>
                                              <a:dgm id="{0340CF8A-C3F7-45F9-8CB8-FA7E1BCA6B8E}"/>
                                            </p:graphic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
                                            <p:graphicEl>
                                              <a:dgm id="{65E3C7E1-67A9-4BDF-8443-BAB5E90D8CC3}"/>
                                            </p:graphicEl>
                                          </p:spTgt>
                                        </p:tgtEl>
                                        <p:attrNameLst>
                                          <p:attrName>style.visibility</p:attrName>
                                        </p:attrNameLst>
                                      </p:cBhvr>
                                      <p:to>
                                        <p:strVal val="visible"/>
                                      </p:to>
                                    </p:set>
                                    <p:anim calcmode="lin" valueType="num">
                                      <p:cBhvr>
                                        <p:cTn id="72" dur="500" fill="hold"/>
                                        <p:tgtEl>
                                          <p:spTgt spid="4">
                                            <p:graphicEl>
                                              <a:dgm id="{65E3C7E1-67A9-4BDF-8443-BAB5E90D8CC3}"/>
                                            </p:graphicEl>
                                          </p:spTgt>
                                        </p:tgtEl>
                                        <p:attrNameLst>
                                          <p:attrName>ppt_w</p:attrName>
                                        </p:attrNameLst>
                                      </p:cBhvr>
                                      <p:tavLst>
                                        <p:tav tm="0">
                                          <p:val>
                                            <p:fltVal val="0"/>
                                          </p:val>
                                        </p:tav>
                                        <p:tav tm="100000">
                                          <p:val>
                                            <p:strVal val="#ppt_w"/>
                                          </p:val>
                                        </p:tav>
                                      </p:tavLst>
                                    </p:anim>
                                    <p:anim calcmode="lin" valueType="num">
                                      <p:cBhvr>
                                        <p:cTn id="73" dur="500" fill="hold"/>
                                        <p:tgtEl>
                                          <p:spTgt spid="4">
                                            <p:graphicEl>
                                              <a:dgm id="{65E3C7E1-67A9-4BDF-8443-BAB5E90D8CC3}"/>
                                            </p:graphicEl>
                                          </p:spTgt>
                                        </p:tgtEl>
                                        <p:attrNameLst>
                                          <p:attrName>ppt_h</p:attrName>
                                        </p:attrNameLst>
                                      </p:cBhvr>
                                      <p:tavLst>
                                        <p:tav tm="0">
                                          <p:val>
                                            <p:fltVal val="0"/>
                                          </p:val>
                                        </p:tav>
                                        <p:tav tm="100000">
                                          <p:val>
                                            <p:strVal val="#ppt_h"/>
                                          </p:val>
                                        </p:tav>
                                      </p:tavLst>
                                    </p:anim>
                                    <p:animEffect transition="in" filter="fade">
                                      <p:cBhvr>
                                        <p:cTn id="74" dur="500"/>
                                        <p:tgtEl>
                                          <p:spTgt spid="4">
                                            <p:graphicEl>
                                              <a:dgm id="{65E3C7E1-67A9-4BDF-8443-BAB5E90D8CC3}"/>
                                            </p:graphic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
                                            <p:graphicEl>
                                              <a:dgm id="{34830A37-CBFC-4BD4-8E26-D5CA53794A5F}"/>
                                            </p:graphicEl>
                                          </p:spTgt>
                                        </p:tgtEl>
                                        <p:attrNameLst>
                                          <p:attrName>style.visibility</p:attrName>
                                        </p:attrNameLst>
                                      </p:cBhvr>
                                      <p:to>
                                        <p:strVal val="visible"/>
                                      </p:to>
                                    </p:set>
                                    <p:anim calcmode="lin" valueType="num">
                                      <p:cBhvr>
                                        <p:cTn id="77" dur="500" fill="hold"/>
                                        <p:tgtEl>
                                          <p:spTgt spid="4">
                                            <p:graphicEl>
                                              <a:dgm id="{34830A37-CBFC-4BD4-8E26-D5CA53794A5F}"/>
                                            </p:graphicEl>
                                          </p:spTgt>
                                        </p:tgtEl>
                                        <p:attrNameLst>
                                          <p:attrName>ppt_w</p:attrName>
                                        </p:attrNameLst>
                                      </p:cBhvr>
                                      <p:tavLst>
                                        <p:tav tm="0">
                                          <p:val>
                                            <p:fltVal val="0"/>
                                          </p:val>
                                        </p:tav>
                                        <p:tav tm="100000">
                                          <p:val>
                                            <p:strVal val="#ppt_w"/>
                                          </p:val>
                                        </p:tav>
                                      </p:tavLst>
                                    </p:anim>
                                    <p:anim calcmode="lin" valueType="num">
                                      <p:cBhvr>
                                        <p:cTn id="78" dur="500" fill="hold"/>
                                        <p:tgtEl>
                                          <p:spTgt spid="4">
                                            <p:graphicEl>
                                              <a:dgm id="{34830A37-CBFC-4BD4-8E26-D5CA53794A5F}"/>
                                            </p:graphicEl>
                                          </p:spTgt>
                                        </p:tgtEl>
                                        <p:attrNameLst>
                                          <p:attrName>ppt_h</p:attrName>
                                        </p:attrNameLst>
                                      </p:cBhvr>
                                      <p:tavLst>
                                        <p:tav tm="0">
                                          <p:val>
                                            <p:fltVal val="0"/>
                                          </p:val>
                                        </p:tav>
                                        <p:tav tm="100000">
                                          <p:val>
                                            <p:strVal val="#ppt_h"/>
                                          </p:val>
                                        </p:tav>
                                      </p:tavLst>
                                    </p:anim>
                                    <p:animEffect transition="in" filter="fade">
                                      <p:cBhvr>
                                        <p:cTn id="79" dur="500"/>
                                        <p:tgtEl>
                                          <p:spTgt spid="4">
                                            <p:graphicEl>
                                              <a:dgm id="{34830A37-CBFC-4BD4-8E26-D5CA53794A5F}"/>
                                            </p:graphic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
                                            <p:graphicEl>
                                              <a:dgm id="{776324D1-B8D7-4C38-9547-8F274DA0AFFB}"/>
                                            </p:graphicEl>
                                          </p:spTgt>
                                        </p:tgtEl>
                                        <p:attrNameLst>
                                          <p:attrName>style.visibility</p:attrName>
                                        </p:attrNameLst>
                                      </p:cBhvr>
                                      <p:to>
                                        <p:strVal val="visible"/>
                                      </p:to>
                                    </p:set>
                                    <p:anim calcmode="lin" valueType="num">
                                      <p:cBhvr>
                                        <p:cTn id="82" dur="500" fill="hold"/>
                                        <p:tgtEl>
                                          <p:spTgt spid="4">
                                            <p:graphicEl>
                                              <a:dgm id="{776324D1-B8D7-4C38-9547-8F274DA0AFFB}"/>
                                            </p:graphicEl>
                                          </p:spTgt>
                                        </p:tgtEl>
                                        <p:attrNameLst>
                                          <p:attrName>ppt_w</p:attrName>
                                        </p:attrNameLst>
                                      </p:cBhvr>
                                      <p:tavLst>
                                        <p:tav tm="0">
                                          <p:val>
                                            <p:fltVal val="0"/>
                                          </p:val>
                                        </p:tav>
                                        <p:tav tm="100000">
                                          <p:val>
                                            <p:strVal val="#ppt_w"/>
                                          </p:val>
                                        </p:tav>
                                      </p:tavLst>
                                    </p:anim>
                                    <p:anim calcmode="lin" valueType="num">
                                      <p:cBhvr>
                                        <p:cTn id="83" dur="500" fill="hold"/>
                                        <p:tgtEl>
                                          <p:spTgt spid="4">
                                            <p:graphicEl>
                                              <a:dgm id="{776324D1-B8D7-4C38-9547-8F274DA0AFFB}"/>
                                            </p:graphicEl>
                                          </p:spTgt>
                                        </p:tgtEl>
                                        <p:attrNameLst>
                                          <p:attrName>ppt_h</p:attrName>
                                        </p:attrNameLst>
                                      </p:cBhvr>
                                      <p:tavLst>
                                        <p:tav tm="0">
                                          <p:val>
                                            <p:fltVal val="0"/>
                                          </p:val>
                                        </p:tav>
                                        <p:tav tm="100000">
                                          <p:val>
                                            <p:strVal val="#ppt_h"/>
                                          </p:val>
                                        </p:tav>
                                      </p:tavLst>
                                    </p:anim>
                                    <p:animEffect transition="in" filter="fade">
                                      <p:cBhvr>
                                        <p:cTn id="84" dur="500"/>
                                        <p:tgtEl>
                                          <p:spTgt spid="4">
                                            <p:graphicEl>
                                              <a:dgm id="{776324D1-B8D7-4C38-9547-8F274DA0AFFB}"/>
                                            </p:graphicEl>
                                          </p:spTgt>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p:cTn id="87" dur="500" fill="hold"/>
                                        <p:tgtEl>
                                          <p:spTgt spid="17"/>
                                        </p:tgtEl>
                                        <p:attrNameLst>
                                          <p:attrName>ppt_w</p:attrName>
                                        </p:attrNameLst>
                                      </p:cBhvr>
                                      <p:tavLst>
                                        <p:tav tm="0">
                                          <p:val>
                                            <p:fltVal val="0"/>
                                          </p:val>
                                        </p:tav>
                                        <p:tav tm="100000">
                                          <p:val>
                                            <p:strVal val="#ppt_w"/>
                                          </p:val>
                                        </p:tav>
                                      </p:tavLst>
                                    </p:anim>
                                    <p:anim calcmode="lin" valueType="num">
                                      <p:cBhvr>
                                        <p:cTn id="88" dur="500" fill="hold"/>
                                        <p:tgtEl>
                                          <p:spTgt spid="17"/>
                                        </p:tgtEl>
                                        <p:attrNameLst>
                                          <p:attrName>ppt_h</p:attrName>
                                        </p:attrNameLst>
                                      </p:cBhvr>
                                      <p:tavLst>
                                        <p:tav tm="0">
                                          <p:val>
                                            <p:fltVal val="0"/>
                                          </p:val>
                                        </p:tav>
                                        <p:tav tm="100000">
                                          <p:val>
                                            <p:strVal val="#ppt_h"/>
                                          </p:val>
                                        </p:tav>
                                      </p:tavLst>
                                    </p:anim>
                                    <p:animEffect transition="in" filter="fade">
                                      <p:cBhvr>
                                        <p:cTn id="8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Graphic spid="4" grpId="0">
        <p:bldSub>
          <a:bldDgm/>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851028-3A02-84AC-2625-DF190968445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1B8AC4-22E8-35FA-E997-B5919DB11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6536CE9-5799-AEAA-EC6C-9133DF1680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29130B89-2908-FE9A-116C-2A84D3D57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E1D8D8-DCF2-6032-4C42-AF537DDEB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1144D4CF-F9AF-5ECE-9E6D-551A556CC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C904A5D3-3C41-AD13-6C9C-A77BF7CD18D7}"/>
              </a:ext>
            </a:extLst>
          </p:cNvPr>
          <p:cNvGraphicFramePr/>
          <p:nvPr>
            <p:extLst>
              <p:ext uri="{D42A27DB-BD31-4B8C-83A1-F6EECF244321}">
                <p14:modId xmlns:p14="http://schemas.microsoft.com/office/powerpoint/2010/main" val="4283335488"/>
              </p:ext>
            </p:extLst>
          </p:nvPr>
        </p:nvGraphicFramePr>
        <p:xfrm>
          <a:off x="325728" y="1296995"/>
          <a:ext cx="3758519" cy="3737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53B71699-C828-C4E8-2321-BEA4CE1A6B93}"/>
              </a:ext>
            </a:extLst>
          </p:cNvPr>
          <p:cNvGraphicFramePr>
            <a:graphicFrameLocks noGrp="1"/>
          </p:cNvGraphicFramePr>
          <p:nvPr>
            <p:ph idx="1"/>
            <p:extLst>
              <p:ext uri="{D42A27DB-BD31-4B8C-83A1-F6EECF244321}">
                <p14:modId xmlns:p14="http://schemas.microsoft.com/office/powerpoint/2010/main" val="4194233833"/>
              </p:ext>
            </p:extLst>
          </p:nvPr>
        </p:nvGraphicFramePr>
        <p:xfrm>
          <a:off x="4104802" y="224852"/>
          <a:ext cx="7420815" cy="59198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descr="A purple circle with white text&#10;&#10;AI-generated content may be incorrect.">
            <a:extLst>
              <a:ext uri="{FF2B5EF4-FFF2-40B4-BE49-F238E27FC236}">
                <a16:creationId xmlns:a16="http://schemas.microsoft.com/office/drawing/2014/main" id="{1E09804F-AADC-9486-5698-3AFB574B32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3120" y="1516832"/>
            <a:ext cx="2978090" cy="2978090"/>
          </a:xfrm>
          <a:prstGeom prst="rect">
            <a:avLst/>
          </a:prstGeom>
        </p:spPr>
      </p:pic>
    </p:spTree>
    <p:extLst>
      <p:ext uri="{BB962C8B-B14F-4D97-AF65-F5344CB8AC3E}">
        <p14:creationId xmlns:p14="http://schemas.microsoft.com/office/powerpoint/2010/main" val="167872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781FD9-93C7-AAD1-AB11-09354F020E4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804DE8-5CBC-D830-1B9C-042C58F0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A0F1F4B-E59E-3D3D-3F7F-B1FDC3F43E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60DA47C6-5EE8-B949-48E7-66223F967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EAC895-5E90-39AC-6FF5-811A61B6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0F4BE4E-203C-C5C1-2080-868E3B6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D127E93C-8FA4-0456-5F88-43E43BD4C184}"/>
              </a:ext>
            </a:extLst>
          </p:cNvPr>
          <p:cNvGraphicFramePr/>
          <p:nvPr/>
        </p:nvGraphicFramePr>
        <p:xfrm>
          <a:off x="325728" y="1296995"/>
          <a:ext cx="3758519" cy="3737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AB3C7EC4-7A17-A73A-5442-7D06746AD97A}"/>
              </a:ext>
            </a:extLst>
          </p:cNvPr>
          <p:cNvGraphicFramePr>
            <a:graphicFrameLocks noGrp="1"/>
          </p:cNvGraphicFramePr>
          <p:nvPr>
            <p:ph idx="1"/>
            <p:extLst>
              <p:ext uri="{D42A27DB-BD31-4B8C-83A1-F6EECF244321}">
                <p14:modId xmlns:p14="http://schemas.microsoft.com/office/powerpoint/2010/main" val="2592552815"/>
              </p:ext>
            </p:extLst>
          </p:nvPr>
        </p:nvGraphicFramePr>
        <p:xfrm>
          <a:off x="4515853" y="0"/>
          <a:ext cx="7096619" cy="65241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a:extLst>
              <a:ext uri="{FF2B5EF4-FFF2-40B4-BE49-F238E27FC236}">
                <a16:creationId xmlns:a16="http://schemas.microsoft.com/office/drawing/2014/main" id="{007EAEC0-B94A-E695-DE45-F6123B53572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53119" y="1516831"/>
            <a:ext cx="3186855" cy="3186855"/>
          </a:xfrm>
          <a:prstGeom prst="rect">
            <a:avLst/>
          </a:prstGeom>
        </p:spPr>
      </p:pic>
    </p:spTree>
    <p:extLst>
      <p:ext uri="{BB962C8B-B14F-4D97-AF65-F5344CB8AC3E}">
        <p14:creationId xmlns:p14="http://schemas.microsoft.com/office/powerpoint/2010/main" val="24518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4F0527-E41E-D570-1F82-F7AD934D194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8B5BE1-DA9F-AD15-A24B-04EA32CA6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EB4DC7F-07CD-635C-5B1F-32FA8DE030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AC02667F-59D0-34E0-EBBF-4283AE66B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5BEC26-68BD-F236-1447-E894B98A5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C4441FC-3FB7-BC47-83B4-A4C74E4B6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A8C2375A-7AA5-8F12-A915-FF8B41E7EB83}"/>
              </a:ext>
            </a:extLst>
          </p:cNvPr>
          <p:cNvGraphicFramePr/>
          <p:nvPr>
            <p:extLst>
              <p:ext uri="{D42A27DB-BD31-4B8C-83A1-F6EECF244321}">
                <p14:modId xmlns:p14="http://schemas.microsoft.com/office/powerpoint/2010/main" val="2058385696"/>
              </p:ext>
            </p:extLst>
          </p:nvPr>
        </p:nvGraphicFramePr>
        <p:xfrm>
          <a:off x="180643" y="2407125"/>
          <a:ext cx="3758519" cy="3737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230D0B35-25BD-637E-2649-8C70061BEBC9}"/>
              </a:ext>
            </a:extLst>
          </p:cNvPr>
          <p:cNvGraphicFramePr>
            <a:graphicFrameLocks noGrp="1"/>
          </p:cNvGraphicFramePr>
          <p:nvPr>
            <p:ph idx="1"/>
            <p:extLst>
              <p:ext uri="{D42A27DB-BD31-4B8C-83A1-F6EECF244321}">
                <p14:modId xmlns:p14="http://schemas.microsoft.com/office/powerpoint/2010/main" val="1339942629"/>
              </p:ext>
            </p:extLst>
          </p:nvPr>
        </p:nvGraphicFramePr>
        <p:xfrm>
          <a:off x="4270442" y="1"/>
          <a:ext cx="7420815" cy="63695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a:extLst>
              <a:ext uri="{FF2B5EF4-FFF2-40B4-BE49-F238E27FC236}">
                <a16:creationId xmlns:a16="http://schemas.microsoft.com/office/drawing/2014/main" id="{FDC69600-3847-59ED-519F-AF7EEA1C555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78848" y="224852"/>
            <a:ext cx="2283034" cy="2283034"/>
          </a:xfrm>
          <a:prstGeom prst="rect">
            <a:avLst/>
          </a:prstGeom>
        </p:spPr>
      </p:pic>
      <p:pic>
        <p:nvPicPr>
          <p:cNvPr id="2" name="Picture 1">
            <a:extLst>
              <a:ext uri="{FF2B5EF4-FFF2-40B4-BE49-F238E27FC236}">
                <a16:creationId xmlns:a16="http://schemas.microsoft.com/office/drawing/2014/main" id="{126D1A79-EC7E-312E-F470-9904AC5AC688}"/>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28477" y="2958227"/>
            <a:ext cx="2783776" cy="2783776"/>
          </a:xfrm>
          <a:prstGeom prst="rect">
            <a:avLst/>
          </a:prstGeom>
        </p:spPr>
      </p:pic>
    </p:spTree>
    <p:extLst>
      <p:ext uri="{BB962C8B-B14F-4D97-AF65-F5344CB8AC3E}">
        <p14:creationId xmlns:p14="http://schemas.microsoft.com/office/powerpoint/2010/main" val="1372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50AC23-5925-700D-DED7-2E78F902426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1D529E-F92F-B328-1248-A1F0413F8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442ED6A-BECA-FC2B-D767-4B18D65BDE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D096A288-013F-8843-DA84-AF8675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979C17-88BD-74E2-9889-E1746812E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A71340F-74B6-81C0-034B-F468E962E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57F49EBE-2585-DFF2-8569-BEF5997114AA}"/>
              </a:ext>
            </a:extLst>
          </p:cNvPr>
          <p:cNvGraphicFramePr/>
          <p:nvPr/>
        </p:nvGraphicFramePr>
        <p:xfrm>
          <a:off x="180643" y="2407125"/>
          <a:ext cx="3758519" cy="3737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C7BE7AE2-957F-D220-191C-1DC3647D0F2B}"/>
              </a:ext>
            </a:extLst>
          </p:cNvPr>
          <p:cNvGraphicFramePr>
            <a:graphicFrameLocks noGrp="1"/>
          </p:cNvGraphicFramePr>
          <p:nvPr>
            <p:ph idx="1"/>
            <p:extLst>
              <p:ext uri="{D42A27DB-BD31-4B8C-83A1-F6EECF244321}">
                <p14:modId xmlns:p14="http://schemas.microsoft.com/office/powerpoint/2010/main" val="2273597622"/>
              </p:ext>
            </p:extLst>
          </p:nvPr>
        </p:nvGraphicFramePr>
        <p:xfrm>
          <a:off x="4264890" y="0"/>
          <a:ext cx="7420815" cy="64393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a:extLst>
              <a:ext uri="{FF2B5EF4-FFF2-40B4-BE49-F238E27FC236}">
                <a16:creationId xmlns:a16="http://schemas.microsoft.com/office/drawing/2014/main" id="{4AFFE853-4E19-A2FF-1DDE-A347F328876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825148" y="449725"/>
            <a:ext cx="1827317" cy="1368723"/>
          </a:xfrm>
          <a:prstGeom prst="rect">
            <a:avLst/>
          </a:prstGeom>
        </p:spPr>
      </p:pic>
      <p:pic>
        <p:nvPicPr>
          <p:cNvPr id="2" name="Picture 1">
            <a:extLst>
              <a:ext uri="{FF2B5EF4-FFF2-40B4-BE49-F238E27FC236}">
                <a16:creationId xmlns:a16="http://schemas.microsoft.com/office/drawing/2014/main" id="{204A8583-9A70-6016-EC17-4D5A22D5AD4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008048" y="4563368"/>
            <a:ext cx="1371600" cy="1371600"/>
          </a:xfrm>
          <a:prstGeom prst="rect">
            <a:avLst/>
          </a:prstGeom>
        </p:spPr>
      </p:pic>
      <p:pic>
        <p:nvPicPr>
          <p:cNvPr id="7" name="Picture 6">
            <a:extLst>
              <a:ext uri="{FF2B5EF4-FFF2-40B4-BE49-F238E27FC236}">
                <a16:creationId xmlns:a16="http://schemas.microsoft.com/office/drawing/2014/main" id="{4C9DB724-9566-B040-7CC6-3C2EB911DBCF}"/>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421466" y="2134458"/>
            <a:ext cx="2517696" cy="1798354"/>
          </a:xfrm>
          <a:prstGeom prst="rect">
            <a:avLst/>
          </a:prstGeom>
        </p:spPr>
      </p:pic>
    </p:spTree>
    <p:extLst>
      <p:ext uri="{BB962C8B-B14F-4D97-AF65-F5344CB8AC3E}">
        <p14:creationId xmlns:p14="http://schemas.microsoft.com/office/powerpoint/2010/main" val="342500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AF1908-457C-585A-5364-ED2A06A422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14E17C-5575-6DFD-BFAE-60DCDE151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3771ADA-A5FF-1BD6-DFE2-1A372F31F8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A091F96C-B461-0C20-6002-BB1624ADF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85D1BC-C540-2A71-EFFD-032B7CC94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1CC8D970-FE81-028B-EE34-A646D3249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2F934594-AB7D-F7D9-80A8-6F6D39C42C99}"/>
              </a:ext>
            </a:extLst>
          </p:cNvPr>
          <p:cNvGraphicFramePr>
            <a:graphicFrameLocks noGrp="1"/>
          </p:cNvGraphicFramePr>
          <p:nvPr>
            <p:ph idx="1"/>
            <p:extLst>
              <p:ext uri="{D42A27DB-BD31-4B8C-83A1-F6EECF244321}">
                <p14:modId xmlns:p14="http://schemas.microsoft.com/office/powerpoint/2010/main" val="572812840"/>
              </p:ext>
            </p:extLst>
          </p:nvPr>
        </p:nvGraphicFramePr>
        <p:xfrm>
          <a:off x="4375357" y="176982"/>
          <a:ext cx="7069392" cy="6086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blue ribbon with a black background&#10;&#10;Description automatically generated">
            <a:extLst>
              <a:ext uri="{FF2B5EF4-FFF2-40B4-BE49-F238E27FC236}">
                <a16:creationId xmlns:a16="http://schemas.microsoft.com/office/drawing/2014/main" id="{5FFEC239-08E2-DBC6-DF96-F95D213C4C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548" y="3467366"/>
            <a:ext cx="3016977" cy="2262733"/>
          </a:xfrm>
          <a:prstGeom prst="rect">
            <a:avLst/>
          </a:prstGeom>
        </p:spPr>
      </p:pic>
      <p:pic>
        <p:nvPicPr>
          <p:cNvPr id="7" name="Picture 6" descr="A logo of a android&#10;&#10;Description automatically generated">
            <a:extLst>
              <a:ext uri="{FF2B5EF4-FFF2-40B4-BE49-F238E27FC236}">
                <a16:creationId xmlns:a16="http://schemas.microsoft.com/office/drawing/2014/main" id="{D5380725-6410-DAE7-F026-2BF4A06BDA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9560" y="17988"/>
            <a:ext cx="2695766" cy="3202077"/>
          </a:xfrm>
          <a:prstGeom prst="rect">
            <a:avLst/>
          </a:prstGeom>
        </p:spPr>
      </p:pic>
    </p:spTree>
    <p:extLst>
      <p:ext uri="{BB962C8B-B14F-4D97-AF65-F5344CB8AC3E}">
        <p14:creationId xmlns:p14="http://schemas.microsoft.com/office/powerpoint/2010/main" val="183900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5" name="Rectangle 1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E3663-587B-A23A-B237-D2A355CFA873}"/>
              </a:ext>
            </a:extLst>
          </p:cNvPr>
          <p:cNvSpPr>
            <a:spLocks noGrp="1"/>
          </p:cNvSpPr>
          <p:nvPr>
            <p:ph type="title"/>
          </p:nvPr>
        </p:nvSpPr>
        <p:spPr>
          <a:xfrm>
            <a:off x="378059" y="152401"/>
            <a:ext cx="5339881" cy="1974716"/>
          </a:xfrm>
        </p:spPr>
        <p:txBody>
          <a:bodyPr anchor="ctr">
            <a:normAutofit fontScale="90000"/>
          </a:bodyPr>
          <a:lstStyle/>
          <a:p>
            <a:r>
              <a:rPr lang="en-US" sz="4800" b="1">
                <a:ln w="0">
                  <a:solidFill>
                    <a:schemeClr val="bg2">
                      <a:lumMod val="50000"/>
                    </a:schemeClr>
                  </a:solidFill>
                </a:ln>
                <a:solidFill>
                  <a:srgbClr val="0F9ED5"/>
                </a:solidFill>
                <a:effectLst>
                  <a:outerShdw blurRad="38100" dist="25400" dir="5400000" algn="ctr" rotWithShape="0">
                    <a:srgbClr val="6E747A">
                      <a:alpha val="43000"/>
                    </a:srgbClr>
                  </a:outerShdw>
                </a:effectLst>
                <a:latin typeface="Congenial Black" panose="02000503040000020004" pitchFamily="2" charset="0"/>
              </a:rPr>
              <a:t>Development Tools For Mobile App</a:t>
            </a:r>
          </a:p>
        </p:txBody>
      </p:sp>
      <p:pic>
        <p:nvPicPr>
          <p:cNvPr id="6" name="Picture 5" descr="A hand holding a phone&#10;&#10;Description automatically generated">
            <a:extLst>
              <a:ext uri="{FF2B5EF4-FFF2-40B4-BE49-F238E27FC236}">
                <a16:creationId xmlns:a16="http://schemas.microsoft.com/office/drawing/2014/main" id="{60EE838F-390B-5DDE-BB66-6E0A26B9C8C2}"/>
              </a:ext>
            </a:extLst>
          </p:cNvPr>
          <p:cNvPicPr>
            <a:picLocks noChangeAspect="1"/>
          </p:cNvPicPr>
          <p:nvPr/>
        </p:nvPicPr>
        <p:blipFill>
          <a:blip r:embed="rId2">
            <a:extLst>
              <a:ext uri="{28A0092B-C50C-407E-A947-70E740481C1C}">
                <a14:useLocalDpi xmlns:a14="http://schemas.microsoft.com/office/drawing/2010/main" val="0"/>
              </a:ext>
            </a:extLst>
          </a:blip>
          <a:srcRect l="2774" r="8237"/>
          <a:stretch/>
        </p:blipFill>
        <p:spPr>
          <a:xfrm>
            <a:off x="6096000" y="1"/>
            <a:ext cx="6102825" cy="6858000"/>
          </a:xfrm>
          <a:prstGeom prst="rect">
            <a:avLst/>
          </a:prstGeom>
        </p:spPr>
      </p:pic>
      <p:graphicFrame>
        <p:nvGraphicFramePr>
          <p:cNvPr id="9" name="Content Placeholder 3">
            <a:extLst>
              <a:ext uri="{FF2B5EF4-FFF2-40B4-BE49-F238E27FC236}">
                <a16:creationId xmlns:a16="http://schemas.microsoft.com/office/drawing/2014/main" id="{C82B2B23-F32B-2051-093F-264274F91EBE}"/>
              </a:ext>
            </a:extLst>
          </p:cNvPr>
          <p:cNvGraphicFramePr>
            <a:graphicFrameLocks noGrp="1"/>
          </p:cNvGraphicFramePr>
          <p:nvPr>
            <p:ph idx="1"/>
            <p:extLst>
              <p:ext uri="{D42A27DB-BD31-4B8C-83A1-F6EECF244321}">
                <p14:modId xmlns:p14="http://schemas.microsoft.com/office/powerpoint/2010/main" val="3904394927"/>
              </p:ext>
            </p:extLst>
          </p:nvPr>
        </p:nvGraphicFramePr>
        <p:xfrm>
          <a:off x="89991" y="2438400"/>
          <a:ext cx="5916015" cy="4227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374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graphicEl>
                                              <a:dgm id="{3BC5E1B6-A90A-40C1-AC29-4BDF9C60B939}"/>
                                            </p:graphicEl>
                                          </p:spTgt>
                                        </p:tgtEl>
                                        <p:attrNameLst>
                                          <p:attrName>style.visibility</p:attrName>
                                        </p:attrNameLst>
                                      </p:cBhvr>
                                      <p:to>
                                        <p:strVal val="visible"/>
                                      </p:to>
                                    </p:set>
                                    <p:anim calcmode="lin" valueType="num">
                                      <p:cBhvr>
                                        <p:cTn id="17" dur="500" fill="hold"/>
                                        <p:tgtEl>
                                          <p:spTgt spid="9">
                                            <p:graphicEl>
                                              <a:dgm id="{3BC5E1B6-A90A-40C1-AC29-4BDF9C60B939}"/>
                                            </p:graphicEl>
                                          </p:spTgt>
                                        </p:tgtEl>
                                        <p:attrNameLst>
                                          <p:attrName>ppt_w</p:attrName>
                                        </p:attrNameLst>
                                      </p:cBhvr>
                                      <p:tavLst>
                                        <p:tav tm="0">
                                          <p:val>
                                            <p:fltVal val="0"/>
                                          </p:val>
                                        </p:tav>
                                        <p:tav tm="100000">
                                          <p:val>
                                            <p:strVal val="#ppt_w"/>
                                          </p:val>
                                        </p:tav>
                                      </p:tavLst>
                                    </p:anim>
                                    <p:anim calcmode="lin" valueType="num">
                                      <p:cBhvr>
                                        <p:cTn id="18" dur="500" fill="hold"/>
                                        <p:tgtEl>
                                          <p:spTgt spid="9">
                                            <p:graphicEl>
                                              <a:dgm id="{3BC5E1B6-A90A-40C1-AC29-4BDF9C60B939}"/>
                                            </p:graphicEl>
                                          </p:spTgt>
                                        </p:tgtEl>
                                        <p:attrNameLst>
                                          <p:attrName>ppt_h</p:attrName>
                                        </p:attrNameLst>
                                      </p:cBhvr>
                                      <p:tavLst>
                                        <p:tav tm="0">
                                          <p:val>
                                            <p:fltVal val="0"/>
                                          </p:val>
                                        </p:tav>
                                        <p:tav tm="100000">
                                          <p:val>
                                            <p:strVal val="#ppt_h"/>
                                          </p:val>
                                        </p:tav>
                                      </p:tavLst>
                                    </p:anim>
                                    <p:animEffect transition="in" filter="fade">
                                      <p:cBhvr>
                                        <p:cTn id="19" dur="500"/>
                                        <p:tgtEl>
                                          <p:spTgt spid="9">
                                            <p:graphicEl>
                                              <a:dgm id="{3BC5E1B6-A90A-40C1-AC29-4BDF9C60B939}"/>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graphicEl>
                                              <a:dgm id="{B6A8C870-B534-4F39-AA16-19E12C3CDF92}"/>
                                            </p:graphicEl>
                                          </p:spTgt>
                                        </p:tgtEl>
                                        <p:attrNameLst>
                                          <p:attrName>style.visibility</p:attrName>
                                        </p:attrNameLst>
                                      </p:cBhvr>
                                      <p:to>
                                        <p:strVal val="visible"/>
                                      </p:to>
                                    </p:set>
                                    <p:anim calcmode="lin" valueType="num">
                                      <p:cBhvr>
                                        <p:cTn id="22" dur="500" fill="hold"/>
                                        <p:tgtEl>
                                          <p:spTgt spid="9">
                                            <p:graphicEl>
                                              <a:dgm id="{B6A8C870-B534-4F39-AA16-19E12C3CDF92}"/>
                                            </p:graphicEl>
                                          </p:spTgt>
                                        </p:tgtEl>
                                        <p:attrNameLst>
                                          <p:attrName>ppt_w</p:attrName>
                                        </p:attrNameLst>
                                      </p:cBhvr>
                                      <p:tavLst>
                                        <p:tav tm="0">
                                          <p:val>
                                            <p:fltVal val="0"/>
                                          </p:val>
                                        </p:tav>
                                        <p:tav tm="100000">
                                          <p:val>
                                            <p:strVal val="#ppt_w"/>
                                          </p:val>
                                        </p:tav>
                                      </p:tavLst>
                                    </p:anim>
                                    <p:anim calcmode="lin" valueType="num">
                                      <p:cBhvr>
                                        <p:cTn id="23" dur="500" fill="hold"/>
                                        <p:tgtEl>
                                          <p:spTgt spid="9">
                                            <p:graphicEl>
                                              <a:dgm id="{B6A8C870-B534-4F39-AA16-19E12C3CDF92}"/>
                                            </p:graphicEl>
                                          </p:spTgt>
                                        </p:tgtEl>
                                        <p:attrNameLst>
                                          <p:attrName>ppt_h</p:attrName>
                                        </p:attrNameLst>
                                      </p:cBhvr>
                                      <p:tavLst>
                                        <p:tav tm="0">
                                          <p:val>
                                            <p:fltVal val="0"/>
                                          </p:val>
                                        </p:tav>
                                        <p:tav tm="100000">
                                          <p:val>
                                            <p:strVal val="#ppt_h"/>
                                          </p:val>
                                        </p:tav>
                                      </p:tavLst>
                                    </p:anim>
                                    <p:animEffect transition="in" filter="fade">
                                      <p:cBhvr>
                                        <p:cTn id="24" dur="500"/>
                                        <p:tgtEl>
                                          <p:spTgt spid="9">
                                            <p:graphicEl>
                                              <a:dgm id="{B6A8C870-B534-4F39-AA16-19E12C3CDF92}"/>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graphicEl>
                                              <a:dgm id="{DA61E266-F22C-4231-B5EB-DFF28771EE36}"/>
                                            </p:graphicEl>
                                          </p:spTgt>
                                        </p:tgtEl>
                                        <p:attrNameLst>
                                          <p:attrName>style.visibility</p:attrName>
                                        </p:attrNameLst>
                                      </p:cBhvr>
                                      <p:to>
                                        <p:strVal val="visible"/>
                                      </p:to>
                                    </p:set>
                                    <p:anim calcmode="lin" valueType="num">
                                      <p:cBhvr>
                                        <p:cTn id="27" dur="500" fill="hold"/>
                                        <p:tgtEl>
                                          <p:spTgt spid="9">
                                            <p:graphicEl>
                                              <a:dgm id="{DA61E266-F22C-4231-B5EB-DFF28771EE36}"/>
                                            </p:graphicEl>
                                          </p:spTgt>
                                        </p:tgtEl>
                                        <p:attrNameLst>
                                          <p:attrName>ppt_w</p:attrName>
                                        </p:attrNameLst>
                                      </p:cBhvr>
                                      <p:tavLst>
                                        <p:tav tm="0">
                                          <p:val>
                                            <p:fltVal val="0"/>
                                          </p:val>
                                        </p:tav>
                                        <p:tav tm="100000">
                                          <p:val>
                                            <p:strVal val="#ppt_w"/>
                                          </p:val>
                                        </p:tav>
                                      </p:tavLst>
                                    </p:anim>
                                    <p:anim calcmode="lin" valueType="num">
                                      <p:cBhvr>
                                        <p:cTn id="28" dur="500" fill="hold"/>
                                        <p:tgtEl>
                                          <p:spTgt spid="9">
                                            <p:graphicEl>
                                              <a:dgm id="{DA61E266-F22C-4231-B5EB-DFF28771EE36}"/>
                                            </p:graphicEl>
                                          </p:spTgt>
                                        </p:tgtEl>
                                        <p:attrNameLst>
                                          <p:attrName>ppt_h</p:attrName>
                                        </p:attrNameLst>
                                      </p:cBhvr>
                                      <p:tavLst>
                                        <p:tav tm="0">
                                          <p:val>
                                            <p:fltVal val="0"/>
                                          </p:val>
                                        </p:tav>
                                        <p:tav tm="100000">
                                          <p:val>
                                            <p:strVal val="#ppt_h"/>
                                          </p:val>
                                        </p:tav>
                                      </p:tavLst>
                                    </p:anim>
                                    <p:animEffect transition="in" filter="fade">
                                      <p:cBhvr>
                                        <p:cTn id="29" dur="500"/>
                                        <p:tgtEl>
                                          <p:spTgt spid="9">
                                            <p:graphicEl>
                                              <a:dgm id="{DA61E266-F22C-4231-B5EB-DFF28771EE36}"/>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graphicEl>
                                              <a:dgm id="{5EB109D7-02EB-4A8D-BA34-AC77C6DFAF65}"/>
                                            </p:graphicEl>
                                          </p:spTgt>
                                        </p:tgtEl>
                                        <p:attrNameLst>
                                          <p:attrName>style.visibility</p:attrName>
                                        </p:attrNameLst>
                                      </p:cBhvr>
                                      <p:to>
                                        <p:strVal val="visible"/>
                                      </p:to>
                                    </p:set>
                                    <p:anim calcmode="lin" valueType="num">
                                      <p:cBhvr>
                                        <p:cTn id="32" dur="500" fill="hold"/>
                                        <p:tgtEl>
                                          <p:spTgt spid="9">
                                            <p:graphicEl>
                                              <a:dgm id="{5EB109D7-02EB-4A8D-BA34-AC77C6DFAF65}"/>
                                            </p:graphicEl>
                                          </p:spTgt>
                                        </p:tgtEl>
                                        <p:attrNameLst>
                                          <p:attrName>ppt_w</p:attrName>
                                        </p:attrNameLst>
                                      </p:cBhvr>
                                      <p:tavLst>
                                        <p:tav tm="0">
                                          <p:val>
                                            <p:fltVal val="0"/>
                                          </p:val>
                                        </p:tav>
                                        <p:tav tm="100000">
                                          <p:val>
                                            <p:strVal val="#ppt_w"/>
                                          </p:val>
                                        </p:tav>
                                      </p:tavLst>
                                    </p:anim>
                                    <p:anim calcmode="lin" valueType="num">
                                      <p:cBhvr>
                                        <p:cTn id="33" dur="500" fill="hold"/>
                                        <p:tgtEl>
                                          <p:spTgt spid="9">
                                            <p:graphicEl>
                                              <a:dgm id="{5EB109D7-02EB-4A8D-BA34-AC77C6DFAF65}"/>
                                            </p:graphicEl>
                                          </p:spTgt>
                                        </p:tgtEl>
                                        <p:attrNameLst>
                                          <p:attrName>ppt_h</p:attrName>
                                        </p:attrNameLst>
                                      </p:cBhvr>
                                      <p:tavLst>
                                        <p:tav tm="0">
                                          <p:val>
                                            <p:fltVal val="0"/>
                                          </p:val>
                                        </p:tav>
                                        <p:tav tm="100000">
                                          <p:val>
                                            <p:strVal val="#ppt_h"/>
                                          </p:val>
                                        </p:tav>
                                      </p:tavLst>
                                    </p:anim>
                                    <p:animEffect transition="in" filter="fade">
                                      <p:cBhvr>
                                        <p:cTn id="34" dur="500"/>
                                        <p:tgtEl>
                                          <p:spTgt spid="9">
                                            <p:graphicEl>
                                              <a:dgm id="{5EB109D7-02EB-4A8D-BA34-AC77C6DFAF65}"/>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graphicEl>
                                              <a:dgm id="{AA496994-DEFD-41C6-9F0F-B7DA12722943}"/>
                                            </p:graphicEl>
                                          </p:spTgt>
                                        </p:tgtEl>
                                        <p:attrNameLst>
                                          <p:attrName>style.visibility</p:attrName>
                                        </p:attrNameLst>
                                      </p:cBhvr>
                                      <p:to>
                                        <p:strVal val="visible"/>
                                      </p:to>
                                    </p:set>
                                    <p:anim calcmode="lin" valueType="num">
                                      <p:cBhvr>
                                        <p:cTn id="37" dur="500" fill="hold"/>
                                        <p:tgtEl>
                                          <p:spTgt spid="9">
                                            <p:graphicEl>
                                              <a:dgm id="{AA496994-DEFD-41C6-9F0F-B7DA12722943}"/>
                                            </p:graphicEl>
                                          </p:spTgt>
                                        </p:tgtEl>
                                        <p:attrNameLst>
                                          <p:attrName>ppt_w</p:attrName>
                                        </p:attrNameLst>
                                      </p:cBhvr>
                                      <p:tavLst>
                                        <p:tav tm="0">
                                          <p:val>
                                            <p:fltVal val="0"/>
                                          </p:val>
                                        </p:tav>
                                        <p:tav tm="100000">
                                          <p:val>
                                            <p:strVal val="#ppt_w"/>
                                          </p:val>
                                        </p:tav>
                                      </p:tavLst>
                                    </p:anim>
                                    <p:anim calcmode="lin" valueType="num">
                                      <p:cBhvr>
                                        <p:cTn id="38" dur="500" fill="hold"/>
                                        <p:tgtEl>
                                          <p:spTgt spid="9">
                                            <p:graphicEl>
                                              <a:dgm id="{AA496994-DEFD-41C6-9F0F-B7DA12722943}"/>
                                            </p:graphicEl>
                                          </p:spTgt>
                                        </p:tgtEl>
                                        <p:attrNameLst>
                                          <p:attrName>ppt_h</p:attrName>
                                        </p:attrNameLst>
                                      </p:cBhvr>
                                      <p:tavLst>
                                        <p:tav tm="0">
                                          <p:val>
                                            <p:fltVal val="0"/>
                                          </p:val>
                                        </p:tav>
                                        <p:tav tm="100000">
                                          <p:val>
                                            <p:strVal val="#ppt_h"/>
                                          </p:val>
                                        </p:tav>
                                      </p:tavLst>
                                    </p:anim>
                                    <p:animEffect transition="in" filter="fade">
                                      <p:cBhvr>
                                        <p:cTn id="39" dur="500"/>
                                        <p:tgtEl>
                                          <p:spTgt spid="9">
                                            <p:graphicEl>
                                              <a:dgm id="{AA496994-DEFD-41C6-9F0F-B7DA12722943}"/>
                                            </p:graphic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graphicEl>
                                              <a:dgm id="{36D68414-1CEA-49DD-B8ED-C674EEF0D534}"/>
                                            </p:graphicEl>
                                          </p:spTgt>
                                        </p:tgtEl>
                                        <p:attrNameLst>
                                          <p:attrName>style.visibility</p:attrName>
                                        </p:attrNameLst>
                                      </p:cBhvr>
                                      <p:to>
                                        <p:strVal val="visible"/>
                                      </p:to>
                                    </p:set>
                                    <p:anim calcmode="lin" valueType="num">
                                      <p:cBhvr>
                                        <p:cTn id="42" dur="500" fill="hold"/>
                                        <p:tgtEl>
                                          <p:spTgt spid="9">
                                            <p:graphicEl>
                                              <a:dgm id="{36D68414-1CEA-49DD-B8ED-C674EEF0D534}"/>
                                            </p:graphicEl>
                                          </p:spTgt>
                                        </p:tgtEl>
                                        <p:attrNameLst>
                                          <p:attrName>ppt_w</p:attrName>
                                        </p:attrNameLst>
                                      </p:cBhvr>
                                      <p:tavLst>
                                        <p:tav tm="0">
                                          <p:val>
                                            <p:fltVal val="0"/>
                                          </p:val>
                                        </p:tav>
                                        <p:tav tm="100000">
                                          <p:val>
                                            <p:strVal val="#ppt_w"/>
                                          </p:val>
                                        </p:tav>
                                      </p:tavLst>
                                    </p:anim>
                                    <p:anim calcmode="lin" valueType="num">
                                      <p:cBhvr>
                                        <p:cTn id="43" dur="500" fill="hold"/>
                                        <p:tgtEl>
                                          <p:spTgt spid="9">
                                            <p:graphicEl>
                                              <a:dgm id="{36D68414-1CEA-49DD-B8ED-C674EEF0D534}"/>
                                            </p:graphicEl>
                                          </p:spTgt>
                                        </p:tgtEl>
                                        <p:attrNameLst>
                                          <p:attrName>ppt_h</p:attrName>
                                        </p:attrNameLst>
                                      </p:cBhvr>
                                      <p:tavLst>
                                        <p:tav tm="0">
                                          <p:val>
                                            <p:fltVal val="0"/>
                                          </p:val>
                                        </p:tav>
                                        <p:tav tm="100000">
                                          <p:val>
                                            <p:strVal val="#ppt_h"/>
                                          </p:val>
                                        </p:tav>
                                      </p:tavLst>
                                    </p:anim>
                                    <p:animEffect transition="in" filter="fade">
                                      <p:cBhvr>
                                        <p:cTn id="44" dur="500"/>
                                        <p:tgtEl>
                                          <p:spTgt spid="9">
                                            <p:graphicEl>
                                              <a:dgm id="{36D68414-1CEA-49DD-B8ED-C674EEF0D534}"/>
                                            </p:graphic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9">
                                            <p:graphicEl>
                                              <a:dgm id="{31ACB917-0366-4BED-AE92-A9C8560B4A81}"/>
                                            </p:graphicEl>
                                          </p:spTgt>
                                        </p:tgtEl>
                                        <p:attrNameLst>
                                          <p:attrName>style.visibility</p:attrName>
                                        </p:attrNameLst>
                                      </p:cBhvr>
                                      <p:to>
                                        <p:strVal val="visible"/>
                                      </p:to>
                                    </p:set>
                                    <p:anim calcmode="lin" valueType="num">
                                      <p:cBhvr>
                                        <p:cTn id="47" dur="500" fill="hold"/>
                                        <p:tgtEl>
                                          <p:spTgt spid="9">
                                            <p:graphicEl>
                                              <a:dgm id="{31ACB917-0366-4BED-AE92-A9C8560B4A81}"/>
                                            </p:graphicEl>
                                          </p:spTgt>
                                        </p:tgtEl>
                                        <p:attrNameLst>
                                          <p:attrName>ppt_w</p:attrName>
                                        </p:attrNameLst>
                                      </p:cBhvr>
                                      <p:tavLst>
                                        <p:tav tm="0">
                                          <p:val>
                                            <p:fltVal val="0"/>
                                          </p:val>
                                        </p:tav>
                                        <p:tav tm="100000">
                                          <p:val>
                                            <p:strVal val="#ppt_w"/>
                                          </p:val>
                                        </p:tav>
                                      </p:tavLst>
                                    </p:anim>
                                    <p:anim calcmode="lin" valueType="num">
                                      <p:cBhvr>
                                        <p:cTn id="48" dur="500" fill="hold"/>
                                        <p:tgtEl>
                                          <p:spTgt spid="9">
                                            <p:graphicEl>
                                              <a:dgm id="{31ACB917-0366-4BED-AE92-A9C8560B4A81}"/>
                                            </p:graphicEl>
                                          </p:spTgt>
                                        </p:tgtEl>
                                        <p:attrNameLst>
                                          <p:attrName>ppt_h</p:attrName>
                                        </p:attrNameLst>
                                      </p:cBhvr>
                                      <p:tavLst>
                                        <p:tav tm="0">
                                          <p:val>
                                            <p:fltVal val="0"/>
                                          </p:val>
                                        </p:tav>
                                        <p:tav tm="100000">
                                          <p:val>
                                            <p:strVal val="#ppt_h"/>
                                          </p:val>
                                        </p:tav>
                                      </p:tavLst>
                                    </p:anim>
                                    <p:animEffect transition="in" filter="fade">
                                      <p:cBhvr>
                                        <p:cTn id="49" dur="500"/>
                                        <p:tgtEl>
                                          <p:spTgt spid="9">
                                            <p:graphicEl>
                                              <a:dgm id="{31ACB917-0366-4BED-AE92-A9C8560B4A81}"/>
                                            </p:graphic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9">
                                            <p:graphicEl>
                                              <a:dgm id="{4091E2C3-B81F-4106-B9F4-D05D539B4FAD}"/>
                                            </p:graphicEl>
                                          </p:spTgt>
                                        </p:tgtEl>
                                        <p:attrNameLst>
                                          <p:attrName>style.visibility</p:attrName>
                                        </p:attrNameLst>
                                      </p:cBhvr>
                                      <p:to>
                                        <p:strVal val="visible"/>
                                      </p:to>
                                    </p:set>
                                    <p:anim calcmode="lin" valueType="num">
                                      <p:cBhvr>
                                        <p:cTn id="52" dur="500" fill="hold"/>
                                        <p:tgtEl>
                                          <p:spTgt spid="9">
                                            <p:graphicEl>
                                              <a:dgm id="{4091E2C3-B81F-4106-B9F4-D05D539B4FAD}"/>
                                            </p:graphicEl>
                                          </p:spTgt>
                                        </p:tgtEl>
                                        <p:attrNameLst>
                                          <p:attrName>ppt_w</p:attrName>
                                        </p:attrNameLst>
                                      </p:cBhvr>
                                      <p:tavLst>
                                        <p:tav tm="0">
                                          <p:val>
                                            <p:fltVal val="0"/>
                                          </p:val>
                                        </p:tav>
                                        <p:tav tm="100000">
                                          <p:val>
                                            <p:strVal val="#ppt_w"/>
                                          </p:val>
                                        </p:tav>
                                      </p:tavLst>
                                    </p:anim>
                                    <p:anim calcmode="lin" valueType="num">
                                      <p:cBhvr>
                                        <p:cTn id="53" dur="500" fill="hold"/>
                                        <p:tgtEl>
                                          <p:spTgt spid="9">
                                            <p:graphicEl>
                                              <a:dgm id="{4091E2C3-B81F-4106-B9F4-D05D539B4FAD}"/>
                                            </p:graphicEl>
                                          </p:spTgt>
                                        </p:tgtEl>
                                        <p:attrNameLst>
                                          <p:attrName>ppt_h</p:attrName>
                                        </p:attrNameLst>
                                      </p:cBhvr>
                                      <p:tavLst>
                                        <p:tav tm="0">
                                          <p:val>
                                            <p:fltVal val="0"/>
                                          </p:val>
                                        </p:tav>
                                        <p:tav tm="100000">
                                          <p:val>
                                            <p:strVal val="#ppt_h"/>
                                          </p:val>
                                        </p:tav>
                                      </p:tavLst>
                                    </p:anim>
                                    <p:animEffect transition="in" filter="fade">
                                      <p:cBhvr>
                                        <p:cTn id="54" dur="500"/>
                                        <p:tgtEl>
                                          <p:spTgt spid="9">
                                            <p:graphicEl>
                                              <a:dgm id="{4091E2C3-B81F-4106-B9F4-D05D539B4FAD}"/>
                                            </p:graphic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
                                            <p:graphicEl>
                                              <a:dgm id="{65E8E114-42D7-4C92-AADA-5361B9161CA5}"/>
                                            </p:graphicEl>
                                          </p:spTgt>
                                        </p:tgtEl>
                                        <p:attrNameLst>
                                          <p:attrName>style.visibility</p:attrName>
                                        </p:attrNameLst>
                                      </p:cBhvr>
                                      <p:to>
                                        <p:strVal val="visible"/>
                                      </p:to>
                                    </p:set>
                                    <p:anim calcmode="lin" valueType="num">
                                      <p:cBhvr>
                                        <p:cTn id="57" dur="500" fill="hold"/>
                                        <p:tgtEl>
                                          <p:spTgt spid="9">
                                            <p:graphicEl>
                                              <a:dgm id="{65E8E114-42D7-4C92-AADA-5361B9161CA5}"/>
                                            </p:graphicEl>
                                          </p:spTgt>
                                        </p:tgtEl>
                                        <p:attrNameLst>
                                          <p:attrName>ppt_w</p:attrName>
                                        </p:attrNameLst>
                                      </p:cBhvr>
                                      <p:tavLst>
                                        <p:tav tm="0">
                                          <p:val>
                                            <p:fltVal val="0"/>
                                          </p:val>
                                        </p:tav>
                                        <p:tav tm="100000">
                                          <p:val>
                                            <p:strVal val="#ppt_w"/>
                                          </p:val>
                                        </p:tav>
                                      </p:tavLst>
                                    </p:anim>
                                    <p:anim calcmode="lin" valueType="num">
                                      <p:cBhvr>
                                        <p:cTn id="58" dur="500" fill="hold"/>
                                        <p:tgtEl>
                                          <p:spTgt spid="9">
                                            <p:graphicEl>
                                              <a:dgm id="{65E8E114-42D7-4C92-AADA-5361B9161CA5}"/>
                                            </p:graphicEl>
                                          </p:spTgt>
                                        </p:tgtEl>
                                        <p:attrNameLst>
                                          <p:attrName>ppt_h</p:attrName>
                                        </p:attrNameLst>
                                      </p:cBhvr>
                                      <p:tavLst>
                                        <p:tav tm="0">
                                          <p:val>
                                            <p:fltVal val="0"/>
                                          </p:val>
                                        </p:tav>
                                        <p:tav tm="100000">
                                          <p:val>
                                            <p:strVal val="#ppt_h"/>
                                          </p:val>
                                        </p:tav>
                                      </p:tavLst>
                                    </p:anim>
                                    <p:animEffect transition="in" filter="fade">
                                      <p:cBhvr>
                                        <p:cTn id="59" dur="500"/>
                                        <p:tgtEl>
                                          <p:spTgt spid="9">
                                            <p:graphicEl>
                                              <a:dgm id="{65E8E114-42D7-4C92-AADA-5361B9161CA5}"/>
                                            </p:graphic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
                                            <p:graphicEl>
                                              <a:dgm id="{73CE48B9-0B9C-4C99-A9C0-7D2CF4D5702E}"/>
                                            </p:graphicEl>
                                          </p:spTgt>
                                        </p:tgtEl>
                                        <p:attrNameLst>
                                          <p:attrName>style.visibility</p:attrName>
                                        </p:attrNameLst>
                                      </p:cBhvr>
                                      <p:to>
                                        <p:strVal val="visible"/>
                                      </p:to>
                                    </p:set>
                                    <p:anim calcmode="lin" valueType="num">
                                      <p:cBhvr>
                                        <p:cTn id="62" dur="500" fill="hold"/>
                                        <p:tgtEl>
                                          <p:spTgt spid="9">
                                            <p:graphicEl>
                                              <a:dgm id="{73CE48B9-0B9C-4C99-A9C0-7D2CF4D5702E}"/>
                                            </p:graphicEl>
                                          </p:spTgt>
                                        </p:tgtEl>
                                        <p:attrNameLst>
                                          <p:attrName>ppt_w</p:attrName>
                                        </p:attrNameLst>
                                      </p:cBhvr>
                                      <p:tavLst>
                                        <p:tav tm="0">
                                          <p:val>
                                            <p:fltVal val="0"/>
                                          </p:val>
                                        </p:tav>
                                        <p:tav tm="100000">
                                          <p:val>
                                            <p:strVal val="#ppt_w"/>
                                          </p:val>
                                        </p:tav>
                                      </p:tavLst>
                                    </p:anim>
                                    <p:anim calcmode="lin" valueType="num">
                                      <p:cBhvr>
                                        <p:cTn id="63" dur="500" fill="hold"/>
                                        <p:tgtEl>
                                          <p:spTgt spid="9">
                                            <p:graphicEl>
                                              <a:dgm id="{73CE48B9-0B9C-4C99-A9C0-7D2CF4D5702E}"/>
                                            </p:graphicEl>
                                          </p:spTgt>
                                        </p:tgtEl>
                                        <p:attrNameLst>
                                          <p:attrName>ppt_h</p:attrName>
                                        </p:attrNameLst>
                                      </p:cBhvr>
                                      <p:tavLst>
                                        <p:tav tm="0">
                                          <p:val>
                                            <p:fltVal val="0"/>
                                          </p:val>
                                        </p:tav>
                                        <p:tav tm="100000">
                                          <p:val>
                                            <p:strVal val="#ppt_h"/>
                                          </p:val>
                                        </p:tav>
                                      </p:tavLst>
                                    </p:anim>
                                    <p:animEffect transition="in" filter="fade">
                                      <p:cBhvr>
                                        <p:cTn id="64" dur="500"/>
                                        <p:tgtEl>
                                          <p:spTgt spid="9">
                                            <p:graphicEl>
                                              <a:dgm id="{73CE48B9-0B9C-4C99-A9C0-7D2CF4D5702E}"/>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
                                            <p:graphicEl>
                                              <a:dgm id="{FAF41054-5466-4DC1-B859-9DF5B2511F38}"/>
                                            </p:graphicEl>
                                          </p:spTgt>
                                        </p:tgtEl>
                                        <p:attrNameLst>
                                          <p:attrName>style.visibility</p:attrName>
                                        </p:attrNameLst>
                                      </p:cBhvr>
                                      <p:to>
                                        <p:strVal val="visible"/>
                                      </p:to>
                                    </p:set>
                                    <p:anim calcmode="lin" valueType="num">
                                      <p:cBhvr>
                                        <p:cTn id="67" dur="500" fill="hold"/>
                                        <p:tgtEl>
                                          <p:spTgt spid="9">
                                            <p:graphicEl>
                                              <a:dgm id="{FAF41054-5466-4DC1-B859-9DF5B2511F38}"/>
                                            </p:graphicEl>
                                          </p:spTgt>
                                        </p:tgtEl>
                                        <p:attrNameLst>
                                          <p:attrName>ppt_w</p:attrName>
                                        </p:attrNameLst>
                                      </p:cBhvr>
                                      <p:tavLst>
                                        <p:tav tm="0">
                                          <p:val>
                                            <p:fltVal val="0"/>
                                          </p:val>
                                        </p:tav>
                                        <p:tav tm="100000">
                                          <p:val>
                                            <p:strVal val="#ppt_w"/>
                                          </p:val>
                                        </p:tav>
                                      </p:tavLst>
                                    </p:anim>
                                    <p:anim calcmode="lin" valueType="num">
                                      <p:cBhvr>
                                        <p:cTn id="68" dur="500" fill="hold"/>
                                        <p:tgtEl>
                                          <p:spTgt spid="9">
                                            <p:graphicEl>
                                              <a:dgm id="{FAF41054-5466-4DC1-B859-9DF5B2511F38}"/>
                                            </p:graphicEl>
                                          </p:spTgt>
                                        </p:tgtEl>
                                        <p:attrNameLst>
                                          <p:attrName>ppt_h</p:attrName>
                                        </p:attrNameLst>
                                      </p:cBhvr>
                                      <p:tavLst>
                                        <p:tav tm="0">
                                          <p:val>
                                            <p:fltVal val="0"/>
                                          </p:val>
                                        </p:tav>
                                        <p:tav tm="100000">
                                          <p:val>
                                            <p:strVal val="#ppt_h"/>
                                          </p:val>
                                        </p:tav>
                                      </p:tavLst>
                                    </p:anim>
                                    <p:animEffect transition="in" filter="fade">
                                      <p:cBhvr>
                                        <p:cTn id="69" dur="500"/>
                                        <p:tgtEl>
                                          <p:spTgt spid="9">
                                            <p:graphicEl>
                                              <a:dgm id="{FAF41054-5466-4DC1-B859-9DF5B2511F38}"/>
                                            </p:graphic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
                                            <p:graphicEl>
                                              <a:dgm id="{785F4988-057F-4864-88FC-126BAF581DED}"/>
                                            </p:graphicEl>
                                          </p:spTgt>
                                        </p:tgtEl>
                                        <p:attrNameLst>
                                          <p:attrName>style.visibility</p:attrName>
                                        </p:attrNameLst>
                                      </p:cBhvr>
                                      <p:to>
                                        <p:strVal val="visible"/>
                                      </p:to>
                                    </p:set>
                                    <p:anim calcmode="lin" valueType="num">
                                      <p:cBhvr>
                                        <p:cTn id="72" dur="500" fill="hold"/>
                                        <p:tgtEl>
                                          <p:spTgt spid="9">
                                            <p:graphicEl>
                                              <a:dgm id="{785F4988-057F-4864-88FC-126BAF581DED}"/>
                                            </p:graphicEl>
                                          </p:spTgt>
                                        </p:tgtEl>
                                        <p:attrNameLst>
                                          <p:attrName>ppt_w</p:attrName>
                                        </p:attrNameLst>
                                      </p:cBhvr>
                                      <p:tavLst>
                                        <p:tav tm="0">
                                          <p:val>
                                            <p:fltVal val="0"/>
                                          </p:val>
                                        </p:tav>
                                        <p:tav tm="100000">
                                          <p:val>
                                            <p:strVal val="#ppt_w"/>
                                          </p:val>
                                        </p:tav>
                                      </p:tavLst>
                                    </p:anim>
                                    <p:anim calcmode="lin" valueType="num">
                                      <p:cBhvr>
                                        <p:cTn id="73" dur="500" fill="hold"/>
                                        <p:tgtEl>
                                          <p:spTgt spid="9">
                                            <p:graphicEl>
                                              <a:dgm id="{785F4988-057F-4864-88FC-126BAF581DED}"/>
                                            </p:graphicEl>
                                          </p:spTgt>
                                        </p:tgtEl>
                                        <p:attrNameLst>
                                          <p:attrName>ppt_h</p:attrName>
                                        </p:attrNameLst>
                                      </p:cBhvr>
                                      <p:tavLst>
                                        <p:tav tm="0">
                                          <p:val>
                                            <p:fltVal val="0"/>
                                          </p:val>
                                        </p:tav>
                                        <p:tav tm="100000">
                                          <p:val>
                                            <p:strVal val="#ppt_h"/>
                                          </p:val>
                                        </p:tav>
                                      </p:tavLst>
                                    </p:anim>
                                    <p:animEffect transition="in" filter="fade">
                                      <p:cBhvr>
                                        <p:cTn id="74" dur="500"/>
                                        <p:tgtEl>
                                          <p:spTgt spid="9">
                                            <p:graphicEl>
                                              <a:dgm id="{785F4988-057F-4864-88FC-126BAF581DE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9" grpId="0">
        <p:bldSub>
          <a:bldDgm/>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7C39E8-3614-4CCB-6BA4-CCED6025ADBB}"/>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DC02617-9BDA-7393-7428-7DF0AC8DB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D8A1761-7EE4-4390-D65F-7413778EE2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5" name="Rectangle 34">
              <a:extLst>
                <a:ext uri="{FF2B5EF4-FFF2-40B4-BE49-F238E27FC236}">
                  <a16:creationId xmlns:a16="http://schemas.microsoft.com/office/drawing/2014/main" id="{294421F1-4174-38E5-A65D-1CAA317A5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28C0C25-F5B3-F900-3D2E-A69788C543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5439DBE8-4522-DAD3-9A69-5530DE236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EB06E7B8-EE2F-9AC3-9F41-13BCAC91CC2C}"/>
              </a:ext>
            </a:extLst>
          </p:cNvPr>
          <p:cNvGraphicFramePr/>
          <p:nvPr>
            <p:extLst>
              <p:ext uri="{D42A27DB-BD31-4B8C-83A1-F6EECF244321}">
                <p14:modId xmlns:p14="http://schemas.microsoft.com/office/powerpoint/2010/main" val="1597055510"/>
              </p:ext>
            </p:extLst>
          </p:nvPr>
        </p:nvGraphicFramePr>
        <p:xfrm>
          <a:off x="1106599" y="110973"/>
          <a:ext cx="4989402" cy="1864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5" name="Diagram 44">
            <a:extLst>
              <a:ext uri="{FF2B5EF4-FFF2-40B4-BE49-F238E27FC236}">
                <a16:creationId xmlns:a16="http://schemas.microsoft.com/office/drawing/2014/main" id="{F3A9D935-9A30-9CB1-A5CC-83F0FE89B3EA}"/>
              </a:ext>
            </a:extLst>
          </p:cNvPr>
          <p:cNvGraphicFramePr/>
          <p:nvPr>
            <p:extLst>
              <p:ext uri="{D42A27DB-BD31-4B8C-83A1-F6EECF244321}">
                <p14:modId xmlns:p14="http://schemas.microsoft.com/office/powerpoint/2010/main" val="1975592894"/>
              </p:ext>
            </p:extLst>
          </p:nvPr>
        </p:nvGraphicFramePr>
        <p:xfrm>
          <a:off x="853121" y="2448232"/>
          <a:ext cx="10759352" cy="34993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0977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5">
                                            <p:graphicEl>
                                              <a:dgm id="{84DA6A28-09AE-43B3-A542-D2720D85031D}"/>
                                            </p:graphicEl>
                                          </p:spTgt>
                                        </p:tgtEl>
                                        <p:attrNameLst>
                                          <p:attrName>style.visibility</p:attrName>
                                        </p:attrNameLst>
                                      </p:cBhvr>
                                      <p:to>
                                        <p:strVal val="visible"/>
                                      </p:to>
                                    </p:set>
                                    <p:anim calcmode="lin" valueType="num">
                                      <p:cBhvr>
                                        <p:cTn id="12" dur="500" fill="hold"/>
                                        <p:tgtEl>
                                          <p:spTgt spid="45">
                                            <p:graphicEl>
                                              <a:dgm id="{84DA6A28-09AE-43B3-A542-D2720D85031D}"/>
                                            </p:graphicEl>
                                          </p:spTgt>
                                        </p:tgtEl>
                                        <p:attrNameLst>
                                          <p:attrName>ppt_w</p:attrName>
                                        </p:attrNameLst>
                                      </p:cBhvr>
                                      <p:tavLst>
                                        <p:tav tm="0">
                                          <p:val>
                                            <p:fltVal val="0"/>
                                          </p:val>
                                        </p:tav>
                                        <p:tav tm="100000">
                                          <p:val>
                                            <p:strVal val="#ppt_w"/>
                                          </p:val>
                                        </p:tav>
                                      </p:tavLst>
                                    </p:anim>
                                    <p:anim calcmode="lin" valueType="num">
                                      <p:cBhvr>
                                        <p:cTn id="13" dur="500" fill="hold"/>
                                        <p:tgtEl>
                                          <p:spTgt spid="45">
                                            <p:graphicEl>
                                              <a:dgm id="{84DA6A28-09AE-43B3-A542-D2720D85031D}"/>
                                            </p:graphicEl>
                                          </p:spTgt>
                                        </p:tgtEl>
                                        <p:attrNameLst>
                                          <p:attrName>ppt_h</p:attrName>
                                        </p:attrNameLst>
                                      </p:cBhvr>
                                      <p:tavLst>
                                        <p:tav tm="0">
                                          <p:val>
                                            <p:fltVal val="0"/>
                                          </p:val>
                                        </p:tav>
                                        <p:tav tm="100000">
                                          <p:val>
                                            <p:strVal val="#ppt_h"/>
                                          </p:val>
                                        </p:tav>
                                      </p:tavLst>
                                    </p:anim>
                                    <p:animEffect transition="in" filter="fade">
                                      <p:cBhvr>
                                        <p:cTn id="14" dur="500"/>
                                        <p:tgtEl>
                                          <p:spTgt spid="45">
                                            <p:graphicEl>
                                              <a:dgm id="{84DA6A28-09AE-43B3-A542-D2720D85031D}"/>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5">
                                            <p:graphicEl>
                                              <a:dgm id="{B468730F-4AAD-4431-8CC1-D221DFEDA678}"/>
                                            </p:graphicEl>
                                          </p:spTgt>
                                        </p:tgtEl>
                                        <p:attrNameLst>
                                          <p:attrName>style.visibility</p:attrName>
                                        </p:attrNameLst>
                                      </p:cBhvr>
                                      <p:to>
                                        <p:strVal val="visible"/>
                                      </p:to>
                                    </p:set>
                                    <p:anim calcmode="lin" valueType="num">
                                      <p:cBhvr>
                                        <p:cTn id="17" dur="500" fill="hold"/>
                                        <p:tgtEl>
                                          <p:spTgt spid="45">
                                            <p:graphicEl>
                                              <a:dgm id="{B468730F-4AAD-4431-8CC1-D221DFEDA678}"/>
                                            </p:graphicEl>
                                          </p:spTgt>
                                        </p:tgtEl>
                                        <p:attrNameLst>
                                          <p:attrName>ppt_w</p:attrName>
                                        </p:attrNameLst>
                                      </p:cBhvr>
                                      <p:tavLst>
                                        <p:tav tm="0">
                                          <p:val>
                                            <p:fltVal val="0"/>
                                          </p:val>
                                        </p:tav>
                                        <p:tav tm="100000">
                                          <p:val>
                                            <p:strVal val="#ppt_w"/>
                                          </p:val>
                                        </p:tav>
                                      </p:tavLst>
                                    </p:anim>
                                    <p:anim calcmode="lin" valueType="num">
                                      <p:cBhvr>
                                        <p:cTn id="18" dur="500" fill="hold"/>
                                        <p:tgtEl>
                                          <p:spTgt spid="45">
                                            <p:graphicEl>
                                              <a:dgm id="{B468730F-4AAD-4431-8CC1-D221DFEDA678}"/>
                                            </p:graphicEl>
                                          </p:spTgt>
                                        </p:tgtEl>
                                        <p:attrNameLst>
                                          <p:attrName>ppt_h</p:attrName>
                                        </p:attrNameLst>
                                      </p:cBhvr>
                                      <p:tavLst>
                                        <p:tav tm="0">
                                          <p:val>
                                            <p:fltVal val="0"/>
                                          </p:val>
                                        </p:tav>
                                        <p:tav tm="100000">
                                          <p:val>
                                            <p:strVal val="#ppt_h"/>
                                          </p:val>
                                        </p:tav>
                                      </p:tavLst>
                                    </p:anim>
                                    <p:animEffect transition="in" filter="fade">
                                      <p:cBhvr>
                                        <p:cTn id="19" dur="500"/>
                                        <p:tgtEl>
                                          <p:spTgt spid="45">
                                            <p:graphicEl>
                                              <a:dgm id="{B468730F-4AAD-4431-8CC1-D221DFEDA678}"/>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5">
                                            <p:graphicEl>
                                              <a:dgm id="{83285696-F3FF-496F-9C7A-3201C2D4612E}"/>
                                            </p:graphicEl>
                                          </p:spTgt>
                                        </p:tgtEl>
                                        <p:attrNameLst>
                                          <p:attrName>style.visibility</p:attrName>
                                        </p:attrNameLst>
                                      </p:cBhvr>
                                      <p:to>
                                        <p:strVal val="visible"/>
                                      </p:to>
                                    </p:set>
                                    <p:anim calcmode="lin" valueType="num">
                                      <p:cBhvr>
                                        <p:cTn id="22" dur="500" fill="hold"/>
                                        <p:tgtEl>
                                          <p:spTgt spid="45">
                                            <p:graphicEl>
                                              <a:dgm id="{83285696-F3FF-496F-9C7A-3201C2D4612E}"/>
                                            </p:graphicEl>
                                          </p:spTgt>
                                        </p:tgtEl>
                                        <p:attrNameLst>
                                          <p:attrName>ppt_w</p:attrName>
                                        </p:attrNameLst>
                                      </p:cBhvr>
                                      <p:tavLst>
                                        <p:tav tm="0">
                                          <p:val>
                                            <p:fltVal val="0"/>
                                          </p:val>
                                        </p:tav>
                                        <p:tav tm="100000">
                                          <p:val>
                                            <p:strVal val="#ppt_w"/>
                                          </p:val>
                                        </p:tav>
                                      </p:tavLst>
                                    </p:anim>
                                    <p:anim calcmode="lin" valueType="num">
                                      <p:cBhvr>
                                        <p:cTn id="23" dur="500" fill="hold"/>
                                        <p:tgtEl>
                                          <p:spTgt spid="45">
                                            <p:graphicEl>
                                              <a:dgm id="{83285696-F3FF-496F-9C7A-3201C2D4612E}"/>
                                            </p:graphicEl>
                                          </p:spTgt>
                                        </p:tgtEl>
                                        <p:attrNameLst>
                                          <p:attrName>ppt_h</p:attrName>
                                        </p:attrNameLst>
                                      </p:cBhvr>
                                      <p:tavLst>
                                        <p:tav tm="0">
                                          <p:val>
                                            <p:fltVal val="0"/>
                                          </p:val>
                                        </p:tav>
                                        <p:tav tm="100000">
                                          <p:val>
                                            <p:strVal val="#ppt_h"/>
                                          </p:val>
                                        </p:tav>
                                      </p:tavLst>
                                    </p:anim>
                                    <p:animEffect transition="in" filter="fade">
                                      <p:cBhvr>
                                        <p:cTn id="24" dur="500"/>
                                        <p:tgtEl>
                                          <p:spTgt spid="45">
                                            <p:graphicEl>
                                              <a:dgm id="{83285696-F3FF-496F-9C7A-3201C2D4612E}"/>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5">
                                            <p:graphicEl>
                                              <a:dgm id="{39E5C517-D259-4ADB-9B26-B7872C5E8DEB}"/>
                                            </p:graphicEl>
                                          </p:spTgt>
                                        </p:tgtEl>
                                        <p:attrNameLst>
                                          <p:attrName>style.visibility</p:attrName>
                                        </p:attrNameLst>
                                      </p:cBhvr>
                                      <p:to>
                                        <p:strVal val="visible"/>
                                      </p:to>
                                    </p:set>
                                    <p:anim calcmode="lin" valueType="num">
                                      <p:cBhvr>
                                        <p:cTn id="27" dur="500" fill="hold"/>
                                        <p:tgtEl>
                                          <p:spTgt spid="45">
                                            <p:graphicEl>
                                              <a:dgm id="{39E5C517-D259-4ADB-9B26-B7872C5E8DEB}"/>
                                            </p:graphicEl>
                                          </p:spTgt>
                                        </p:tgtEl>
                                        <p:attrNameLst>
                                          <p:attrName>ppt_w</p:attrName>
                                        </p:attrNameLst>
                                      </p:cBhvr>
                                      <p:tavLst>
                                        <p:tav tm="0">
                                          <p:val>
                                            <p:fltVal val="0"/>
                                          </p:val>
                                        </p:tav>
                                        <p:tav tm="100000">
                                          <p:val>
                                            <p:strVal val="#ppt_w"/>
                                          </p:val>
                                        </p:tav>
                                      </p:tavLst>
                                    </p:anim>
                                    <p:anim calcmode="lin" valueType="num">
                                      <p:cBhvr>
                                        <p:cTn id="28" dur="500" fill="hold"/>
                                        <p:tgtEl>
                                          <p:spTgt spid="45">
                                            <p:graphicEl>
                                              <a:dgm id="{39E5C517-D259-4ADB-9B26-B7872C5E8DEB}"/>
                                            </p:graphicEl>
                                          </p:spTgt>
                                        </p:tgtEl>
                                        <p:attrNameLst>
                                          <p:attrName>ppt_h</p:attrName>
                                        </p:attrNameLst>
                                      </p:cBhvr>
                                      <p:tavLst>
                                        <p:tav tm="0">
                                          <p:val>
                                            <p:fltVal val="0"/>
                                          </p:val>
                                        </p:tav>
                                        <p:tav tm="100000">
                                          <p:val>
                                            <p:strVal val="#ppt_h"/>
                                          </p:val>
                                        </p:tav>
                                      </p:tavLst>
                                    </p:anim>
                                    <p:animEffect transition="in" filter="fade">
                                      <p:cBhvr>
                                        <p:cTn id="29" dur="500"/>
                                        <p:tgtEl>
                                          <p:spTgt spid="45">
                                            <p:graphicEl>
                                              <a:dgm id="{39E5C517-D259-4ADB-9B26-B7872C5E8DEB}"/>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5">
                                            <p:graphicEl>
                                              <a:dgm id="{2C61EB1C-E5BD-4010-8E2E-F37AE86DF960}"/>
                                            </p:graphicEl>
                                          </p:spTgt>
                                        </p:tgtEl>
                                        <p:attrNameLst>
                                          <p:attrName>style.visibility</p:attrName>
                                        </p:attrNameLst>
                                      </p:cBhvr>
                                      <p:to>
                                        <p:strVal val="visible"/>
                                      </p:to>
                                    </p:set>
                                    <p:anim calcmode="lin" valueType="num">
                                      <p:cBhvr>
                                        <p:cTn id="32" dur="500" fill="hold"/>
                                        <p:tgtEl>
                                          <p:spTgt spid="45">
                                            <p:graphicEl>
                                              <a:dgm id="{2C61EB1C-E5BD-4010-8E2E-F37AE86DF960}"/>
                                            </p:graphicEl>
                                          </p:spTgt>
                                        </p:tgtEl>
                                        <p:attrNameLst>
                                          <p:attrName>ppt_w</p:attrName>
                                        </p:attrNameLst>
                                      </p:cBhvr>
                                      <p:tavLst>
                                        <p:tav tm="0">
                                          <p:val>
                                            <p:fltVal val="0"/>
                                          </p:val>
                                        </p:tav>
                                        <p:tav tm="100000">
                                          <p:val>
                                            <p:strVal val="#ppt_w"/>
                                          </p:val>
                                        </p:tav>
                                      </p:tavLst>
                                    </p:anim>
                                    <p:anim calcmode="lin" valueType="num">
                                      <p:cBhvr>
                                        <p:cTn id="33" dur="500" fill="hold"/>
                                        <p:tgtEl>
                                          <p:spTgt spid="45">
                                            <p:graphicEl>
                                              <a:dgm id="{2C61EB1C-E5BD-4010-8E2E-F37AE86DF960}"/>
                                            </p:graphicEl>
                                          </p:spTgt>
                                        </p:tgtEl>
                                        <p:attrNameLst>
                                          <p:attrName>ppt_h</p:attrName>
                                        </p:attrNameLst>
                                      </p:cBhvr>
                                      <p:tavLst>
                                        <p:tav tm="0">
                                          <p:val>
                                            <p:fltVal val="0"/>
                                          </p:val>
                                        </p:tav>
                                        <p:tav tm="100000">
                                          <p:val>
                                            <p:strVal val="#ppt_h"/>
                                          </p:val>
                                        </p:tav>
                                      </p:tavLst>
                                    </p:anim>
                                    <p:animEffect transition="in" filter="fade">
                                      <p:cBhvr>
                                        <p:cTn id="34" dur="500"/>
                                        <p:tgtEl>
                                          <p:spTgt spid="45">
                                            <p:graphicEl>
                                              <a:dgm id="{2C61EB1C-E5BD-4010-8E2E-F37AE86DF960}"/>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5">
                                            <p:graphicEl>
                                              <a:dgm id="{EAB54B50-E961-4688-A9E3-07F713BE9A48}"/>
                                            </p:graphicEl>
                                          </p:spTgt>
                                        </p:tgtEl>
                                        <p:attrNameLst>
                                          <p:attrName>style.visibility</p:attrName>
                                        </p:attrNameLst>
                                      </p:cBhvr>
                                      <p:to>
                                        <p:strVal val="visible"/>
                                      </p:to>
                                    </p:set>
                                    <p:anim calcmode="lin" valueType="num">
                                      <p:cBhvr>
                                        <p:cTn id="37" dur="500" fill="hold"/>
                                        <p:tgtEl>
                                          <p:spTgt spid="45">
                                            <p:graphicEl>
                                              <a:dgm id="{EAB54B50-E961-4688-A9E3-07F713BE9A48}"/>
                                            </p:graphicEl>
                                          </p:spTgt>
                                        </p:tgtEl>
                                        <p:attrNameLst>
                                          <p:attrName>ppt_w</p:attrName>
                                        </p:attrNameLst>
                                      </p:cBhvr>
                                      <p:tavLst>
                                        <p:tav tm="0">
                                          <p:val>
                                            <p:fltVal val="0"/>
                                          </p:val>
                                        </p:tav>
                                        <p:tav tm="100000">
                                          <p:val>
                                            <p:strVal val="#ppt_w"/>
                                          </p:val>
                                        </p:tav>
                                      </p:tavLst>
                                    </p:anim>
                                    <p:anim calcmode="lin" valueType="num">
                                      <p:cBhvr>
                                        <p:cTn id="38" dur="500" fill="hold"/>
                                        <p:tgtEl>
                                          <p:spTgt spid="45">
                                            <p:graphicEl>
                                              <a:dgm id="{EAB54B50-E961-4688-A9E3-07F713BE9A48}"/>
                                            </p:graphicEl>
                                          </p:spTgt>
                                        </p:tgtEl>
                                        <p:attrNameLst>
                                          <p:attrName>ppt_h</p:attrName>
                                        </p:attrNameLst>
                                      </p:cBhvr>
                                      <p:tavLst>
                                        <p:tav tm="0">
                                          <p:val>
                                            <p:fltVal val="0"/>
                                          </p:val>
                                        </p:tav>
                                        <p:tav tm="100000">
                                          <p:val>
                                            <p:strVal val="#ppt_h"/>
                                          </p:val>
                                        </p:tav>
                                      </p:tavLst>
                                    </p:anim>
                                    <p:animEffect transition="in" filter="fade">
                                      <p:cBhvr>
                                        <p:cTn id="39" dur="500"/>
                                        <p:tgtEl>
                                          <p:spTgt spid="45">
                                            <p:graphicEl>
                                              <a:dgm id="{EAB54B50-E961-4688-A9E3-07F713BE9A48}"/>
                                            </p:graphic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5">
                                            <p:graphicEl>
                                              <a:dgm id="{3162D944-1032-4204-90F0-3F75AEBDB204}"/>
                                            </p:graphicEl>
                                          </p:spTgt>
                                        </p:tgtEl>
                                        <p:attrNameLst>
                                          <p:attrName>style.visibility</p:attrName>
                                        </p:attrNameLst>
                                      </p:cBhvr>
                                      <p:to>
                                        <p:strVal val="visible"/>
                                      </p:to>
                                    </p:set>
                                    <p:anim calcmode="lin" valueType="num">
                                      <p:cBhvr>
                                        <p:cTn id="42" dur="500" fill="hold"/>
                                        <p:tgtEl>
                                          <p:spTgt spid="45">
                                            <p:graphicEl>
                                              <a:dgm id="{3162D944-1032-4204-90F0-3F75AEBDB204}"/>
                                            </p:graphicEl>
                                          </p:spTgt>
                                        </p:tgtEl>
                                        <p:attrNameLst>
                                          <p:attrName>ppt_w</p:attrName>
                                        </p:attrNameLst>
                                      </p:cBhvr>
                                      <p:tavLst>
                                        <p:tav tm="0">
                                          <p:val>
                                            <p:fltVal val="0"/>
                                          </p:val>
                                        </p:tav>
                                        <p:tav tm="100000">
                                          <p:val>
                                            <p:strVal val="#ppt_w"/>
                                          </p:val>
                                        </p:tav>
                                      </p:tavLst>
                                    </p:anim>
                                    <p:anim calcmode="lin" valueType="num">
                                      <p:cBhvr>
                                        <p:cTn id="43" dur="500" fill="hold"/>
                                        <p:tgtEl>
                                          <p:spTgt spid="45">
                                            <p:graphicEl>
                                              <a:dgm id="{3162D944-1032-4204-90F0-3F75AEBDB204}"/>
                                            </p:graphicEl>
                                          </p:spTgt>
                                        </p:tgtEl>
                                        <p:attrNameLst>
                                          <p:attrName>ppt_h</p:attrName>
                                        </p:attrNameLst>
                                      </p:cBhvr>
                                      <p:tavLst>
                                        <p:tav tm="0">
                                          <p:val>
                                            <p:fltVal val="0"/>
                                          </p:val>
                                        </p:tav>
                                        <p:tav tm="100000">
                                          <p:val>
                                            <p:strVal val="#ppt_h"/>
                                          </p:val>
                                        </p:tav>
                                      </p:tavLst>
                                    </p:anim>
                                    <p:animEffect transition="in" filter="fade">
                                      <p:cBhvr>
                                        <p:cTn id="44" dur="500"/>
                                        <p:tgtEl>
                                          <p:spTgt spid="45">
                                            <p:graphicEl>
                                              <a:dgm id="{3162D944-1032-4204-90F0-3F75AEBDB204}"/>
                                            </p:graphic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5">
                                            <p:graphicEl>
                                              <a:dgm id="{E1FA5046-7FF2-44E5-8B65-52D27817369A}"/>
                                            </p:graphicEl>
                                          </p:spTgt>
                                        </p:tgtEl>
                                        <p:attrNameLst>
                                          <p:attrName>style.visibility</p:attrName>
                                        </p:attrNameLst>
                                      </p:cBhvr>
                                      <p:to>
                                        <p:strVal val="visible"/>
                                      </p:to>
                                    </p:set>
                                    <p:anim calcmode="lin" valueType="num">
                                      <p:cBhvr>
                                        <p:cTn id="47" dur="500" fill="hold"/>
                                        <p:tgtEl>
                                          <p:spTgt spid="45">
                                            <p:graphicEl>
                                              <a:dgm id="{E1FA5046-7FF2-44E5-8B65-52D27817369A}"/>
                                            </p:graphicEl>
                                          </p:spTgt>
                                        </p:tgtEl>
                                        <p:attrNameLst>
                                          <p:attrName>ppt_w</p:attrName>
                                        </p:attrNameLst>
                                      </p:cBhvr>
                                      <p:tavLst>
                                        <p:tav tm="0">
                                          <p:val>
                                            <p:fltVal val="0"/>
                                          </p:val>
                                        </p:tav>
                                        <p:tav tm="100000">
                                          <p:val>
                                            <p:strVal val="#ppt_w"/>
                                          </p:val>
                                        </p:tav>
                                      </p:tavLst>
                                    </p:anim>
                                    <p:anim calcmode="lin" valueType="num">
                                      <p:cBhvr>
                                        <p:cTn id="48" dur="500" fill="hold"/>
                                        <p:tgtEl>
                                          <p:spTgt spid="45">
                                            <p:graphicEl>
                                              <a:dgm id="{E1FA5046-7FF2-44E5-8B65-52D27817369A}"/>
                                            </p:graphicEl>
                                          </p:spTgt>
                                        </p:tgtEl>
                                        <p:attrNameLst>
                                          <p:attrName>ppt_h</p:attrName>
                                        </p:attrNameLst>
                                      </p:cBhvr>
                                      <p:tavLst>
                                        <p:tav tm="0">
                                          <p:val>
                                            <p:fltVal val="0"/>
                                          </p:val>
                                        </p:tav>
                                        <p:tav tm="100000">
                                          <p:val>
                                            <p:strVal val="#ppt_h"/>
                                          </p:val>
                                        </p:tav>
                                      </p:tavLst>
                                    </p:anim>
                                    <p:animEffect transition="in" filter="fade">
                                      <p:cBhvr>
                                        <p:cTn id="49" dur="500"/>
                                        <p:tgtEl>
                                          <p:spTgt spid="45">
                                            <p:graphicEl>
                                              <a:dgm id="{E1FA5046-7FF2-44E5-8B65-52D27817369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45" grpId="0">
        <p:bldSub>
          <a:bldDgm/>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D7C9D2-0463-EB1B-730C-359275B020AE}"/>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3229360-CC35-8C76-EEBA-8315537051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54BC1DC0-F0B5-97D3-BE05-A7E384125A24}"/>
              </a:ext>
            </a:extLst>
          </p:cNvPr>
          <p:cNvGraphicFramePr>
            <a:graphicFrameLocks noGrp="1"/>
          </p:cNvGraphicFramePr>
          <p:nvPr>
            <p:ph idx="1"/>
            <p:extLst>
              <p:ext uri="{D42A27DB-BD31-4B8C-83A1-F6EECF244321}">
                <p14:modId xmlns:p14="http://schemas.microsoft.com/office/powerpoint/2010/main" val="1652890004"/>
              </p:ext>
            </p:extLst>
          </p:nvPr>
        </p:nvGraphicFramePr>
        <p:xfrm>
          <a:off x="926883" y="1267866"/>
          <a:ext cx="4816498" cy="5109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6" name="Group 25">
            <a:extLst>
              <a:ext uri="{FF2B5EF4-FFF2-40B4-BE49-F238E27FC236}">
                <a16:creationId xmlns:a16="http://schemas.microsoft.com/office/drawing/2014/main" id="{3B894836-8717-977C-80EE-1A4B90AF6C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987F6BE5-6684-F0D6-EE90-C96C0B7231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436720-5057-75FD-3358-75869AF78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D52DCC3-EF39-FFD4-2D87-1EDA58F1F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56BF0490-D66D-73B5-E3EC-67FCDB794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1CA9ABB-5995-CA85-2025-652AEA520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Diagram 13">
            <a:extLst>
              <a:ext uri="{FF2B5EF4-FFF2-40B4-BE49-F238E27FC236}">
                <a16:creationId xmlns:a16="http://schemas.microsoft.com/office/drawing/2014/main" id="{A7FD03EA-F57C-E882-B5BD-42AB6EAAF040}"/>
              </a:ext>
            </a:extLst>
          </p:cNvPr>
          <p:cNvGraphicFramePr/>
          <p:nvPr>
            <p:extLst>
              <p:ext uri="{D42A27DB-BD31-4B8C-83A1-F6EECF244321}">
                <p14:modId xmlns:p14="http://schemas.microsoft.com/office/powerpoint/2010/main" val="1820621781"/>
              </p:ext>
            </p:extLst>
          </p:nvPr>
        </p:nvGraphicFramePr>
        <p:xfrm>
          <a:off x="68654" y="98739"/>
          <a:ext cx="4587120" cy="10507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Content Placeholder 4">
            <a:extLst>
              <a:ext uri="{FF2B5EF4-FFF2-40B4-BE49-F238E27FC236}">
                <a16:creationId xmlns:a16="http://schemas.microsoft.com/office/drawing/2014/main" id="{04F3C018-4AAA-4985-153C-22CD96C6B1FA}"/>
              </a:ext>
            </a:extLst>
          </p:cNvPr>
          <p:cNvPicPr>
            <a:picLocks noChangeAspect="1"/>
          </p:cNvPicPr>
          <p:nvPr/>
        </p:nvPicPr>
        <p:blipFill>
          <a:blip r:embed="rId12"/>
          <a:srcRect l="34381" r="32704"/>
          <a:stretch>
            <a:fillRect/>
          </a:stretch>
        </p:blipFill>
        <p:spPr>
          <a:xfrm>
            <a:off x="7213441" y="366512"/>
            <a:ext cx="3153431" cy="6011056"/>
          </a:xfrm>
          <a:prstGeom prst="rect">
            <a:avLst/>
          </a:prstGeom>
        </p:spPr>
      </p:pic>
    </p:spTree>
    <p:extLst>
      <p:ext uri="{BB962C8B-B14F-4D97-AF65-F5344CB8AC3E}">
        <p14:creationId xmlns:p14="http://schemas.microsoft.com/office/powerpoint/2010/main" val="18938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graphicEl>
                                              <a:dgm id="{81EE8677-1396-462D-90F3-FCC86EFF2EBE}"/>
                                            </p:graphicEl>
                                          </p:spTgt>
                                        </p:tgtEl>
                                        <p:attrNameLst>
                                          <p:attrName>style.visibility</p:attrName>
                                        </p:attrNameLst>
                                      </p:cBhvr>
                                      <p:to>
                                        <p:strVal val="visible"/>
                                      </p:to>
                                    </p:set>
                                    <p:anim calcmode="lin" valueType="num">
                                      <p:cBhvr>
                                        <p:cTn id="19" dur="500" fill="hold"/>
                                        <p:tgtEl>
                                          <p:spTgt spid="4">
                                            <p:graphicEl>
                                              <a:dgm id="{81EE8677-1396-462D-90F3-FCC86EFF2EBE}"/>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81EE8677-1396-462D-90F3-FCC86EFF2EBE}"/>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81EE8677-1396-462D-90F3-FCC86EFF2EBE}"/>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D4BADC88-A8C6-42E1-8693-E35D41CDB592}"/>
                                            </p:graphicEl>
                                          </p:spTgt>
                                        </p:tgtEl>
                                        <p:attrNameLst>
                                          <p:attrName>style.visibility</p:attrName>
                                        </p:attrNameLst>
                                      </p:cBhvr>
                                      <p:to>
                                        <p:strVal val="visible"/>
                                      </p:to>
                                    </p:set>
                                    <p:anim calcmode="lin" valueType="num">
                                      <p:cBhvr>
                                        <p:cTn id="24" dur="500" fill="hold"/>
                                        <p:tgtEl>
                                          <p:spTgt spid="4">
                                            <p:graphicEl>
                                              <a:dgm id="{D4BADC88-A8C6-42E1-8693-E35D41CDB592}"/>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D4BADC88-A8C6-42E1-8693-E35D41CDB592}"/>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D4BADC88-A8C6-42E1-8693-E35D41CDB592}"/>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2215DF49-8ABF-4D26-B843-9C0D3AF19F90}"/>
                                            </p:graphicEl>
                                          </p:spTgt>
                                        </p:tgtEl>
                                        <p:attrNameLst>
                                          <p:attrName>style.visibility</p:attrName>
                                        </p:attrNameLst>
                                      </p:cBhvr>
                                      <p:to>
                                        <p:strVal val="visible"/>
                                      </p:to>
                                    </p:set>
                                    <p:anim calcmode="lin" valueType="num">
                                      <p:cBhvr>
                                        <p:cTn id="29" dur="500" fill="hold"/>
                                        <p:tgtEl>
                                          <p:spTgt spid="4">
                                            <p:graphicEl>
                                              <a:dgm id="{2215DF49-8ABF-4D26-B843-9C0D3AF19F90}"/>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2215DF49-8ABF-4D26-B843-9C0D3AF19F90}"/>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2215DF49-8ABF-4D26-B843-9C0D3AF19F90}"/>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9318498A-C118-4135-9F50-749F00410312}"/>
                                            </p:graphicEl>
                                          </p:spTgt>
                                        </p:tgtEl>
                                        <p:attrNameLst>
                                          <p:attrName>style.visibility</p:attrName>
                                        </p:attrNameLst>
                                      </p:cBhvr>
                                      <p:to>
                                        <p:strVal val="visible"/>
                                      </p:to>
                                    </p:set>
                                    <p:anim calcmode="lin" valueType="num">
                                      <p:cBhvr>
                                        <p:cTn id="34" dur="500" fill="hold"/>
                                        <p:tgtEl>
                                          <p:spTgt spid="4">
                                            <p:graphicEl>
                                              <a:dgm id="{9318498A-C118-4135-9F50-749F00410312}"/>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9318498A-C118-4135-9F50-749F00410312}"/>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9318498A-C118-4135-9F50-749F00410312}"/>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
                                            <p:graphicEl>
                                              <a:dgm id="{94FBBE7B-A3F7-409C-8D01-8993357C05FD}"/>
                                            </p:graphicEl>
                                          </p:spTgt>
                                        </p:tgtEl>
                                        <p:attrNameLst>
                                          <p:attrName>style.visibility</p:attrName>
                                        </p:attrNameLst>
                                      </p:cBhvr>
                                      <p:to>
                                        <p:strVal val="visible"/>
                                      </p:to>
                                    </p:set>
                                    <p:anim calcmode="lin" valueType="num">
                                      <p:cBhvr>
                                        <p:cTn id="39" dur="500" fill="hold"/>
                                        <p:tgtEl>
                                          <p:spTgt spid="4">
                                            <p:graphicEl>
                                              <a:dgm id="{94FBBE7B-A3F7-409C-8D01-8993357C05FD}"/>
                                            </p:graphicEl>
                                          </p:spTgt>
                                        </p:tgtEl>
                                        <p:attrNameLst>
                                          <p:attrName>ppt_w</p:attrName>
                                        </p:attrNameLst>
                                      </p:cBhvr>
                                      <p:tavLst>
                                        <p:tav tm="0">
                                          <p:val>
                                            <p:fltVal val="0"/>
                                          </p:val>
                                        </p:tav>
                                        <p:tav tm="100000">
                                          <p:val>
                                            <p:strVal val="#ppt_w"/>
                                          </p:val>
                                        </p:tav>
                                      </p:tavLst>
                                    </p:anim>
                                    <p:anim calcmode="lin" valueType="num">
                                      <p:cBhvr>
                                        <p:cTn id="40" dur="500" fill="hold"/>
                                        <p:tgtEl>
                                          <p:spTgt spid="4">
                                            <p:graphicEl>
                                              <a:dgm id="{94FBBE7B-A3F7-409C-8D01-8993357C05FD}"/>
                                            </p:graphicEl>
                                          </p:spTgt>
                                        </p:tgtEl>
                                        <p:attrNameLst>
                                          <p:attrName>ppt_h</p:attrName>
                                        </p:attrNameLst>
                                      </p:cBhvr>
                                      <p:tavLst>
                                        <p:tav tm="0">
                                          <p:val>
                                            <p:fltVal val="0"/>
                                          </p:val>
                                        </p:tav>
                                        <p:tav tm="100000">
                                          <p:val>
                                            <p:strVal val="#ppt_h"/>
                                          </p:val>
                                        </p:tav>
                                      </p:tavLst>
                                    </p:anim>
                                    <p:animEffect transition="in" filter="fade">
                                      <p:cBhvr>
                                        <p:cTn id="41" dur="500"/>
                                        <p:tgtEl>
                                          <p:spTgt spid="4">
                                            <p:graphicEl>
                                              <a:dgm id="{94FBBE7B-A3F7-409C-8D01-8993357C05FD}"/>
                                            </p:graphic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
                                            <p:graphicEl>
                                              <a:dgm id="{7071B2C5-2F98-4CB8-B20C-4FF375929A09}"/>
                                            </p:graphicEl>
                                          </p:spTgt>
                                        </p:tgtEl>
                                        <p:attrNameLst>
                                          <p:attrName>style.visibility</p:attrName>
                                        </p:attrNameLst>
                                      </p:cBhvr>
                                      <p:to>
                                        <p:strVal val="visible"/>
                                      </p:to>
                                    </p:set>
                                    <p:anim calcmode="lin" valueType="num">
                                      <p:cBhvr>
                                        <p:cTn id="44" dur="500" fill="hold"/>
                                        <p:tgtEl>
                                          <p:spTgt spid="4">
                                            <p:graphicEl>
                                              <a:dgm id="{7071B2C5-2F98-4CB8-B20C-4FF375929A09}"/>
                                            </p:graphicEl>
                                          </p:spTgt>
                                        </p:tgtEl>
                                        <p:attrNameLst>
                                          <p:attrName>ppt_w</p:attrName>
                                        </p:attrNameLst>
                                      </p:cBhvr>
                                      <p:tavLst>
                                        <p:tav tm="0">
                                          <p:val>
                                            <p:fltVal val="0"/>
                                          </p:val>
                                        </p:tav>
                                        <p:tav tm="100000">
                                          <p:val>
                                            <p:strVal val="#ppt_w"/>
                                          </p:val>
                                        </p:tav>
                                      </p:tavLst>
                                    </p:anim>
                                    <p:anim calcmode="lin" valueType="num">
                                      <p:cBhvr>
                                        <p:cTn id="45" dur="500" fill="hold"/>
                                        <p:tgtEl>
                                          <p:spTgt spid="4">
                                            <p:graphicEl>
                                              <a:dgm id="{7071B2C5-2F98-4CB8-B20C-4FF375929A09}"/>
                                            </p:graphicEl>
                                          </p:spTgt>
                                        </p:tgtEl>
                                        <p:attrNameLst>
                                          <p:attrName>ppt_h</p:attrName>
                                        </p:attrNameLst>
                                      </p:cBhvr>
                                      <p:tavLst>
                                        <p:tav tm="0">
                                          <p:val>
                                            <p:fltVal val="0"/>
                                          </p:val>
                                        </p:tav>
                                        <p:tav tm="100000">
                                          <p:val>
                                            <p:strVal val="#ppt_h"/>
                                          </p:val>
                                        </p:tav>
                                      </p:tavLst>
                                    </p:anim>
                                    <p:animEffect transition="in" filter="fade">
                                      <p:cBhvr>
                                        <p:cTn id="46" dur="500"/>
                                        <p:tgtEl>
                                          <p:spTgt spid="4">
                                            <p:graphicEl>
                                              <a:dgm id="{7071B2C5-2F98-4CB8-B20C-4FF375929A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Graphic spid="14"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F46BC8-97BD-EC87-5039-D2D1FE8AABE3}"/>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AD56829-EAFD-04C2-22B9-09FFD56EB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A695A7E3-4350-1FDA-1543-3C00406AE469}"/>
              </a:ext>
            </a:extLst>
          </p:cNvPr>
          <p:cNvGraphicFramePr>
            <a:graphicFrameLocks noGrp="1"/>
          </p:cNvGraphicFramePr>
          <p:nvPr>
            <p:ph idx="1"/>
            <p:extLst>
              <p:ext uri="{D42A27DB-BD31-4B8C-83A1-F6EECF244321}">
                <p14:modId xmlns:p14="http://schemas.microsoft.com/office/powerpoint/2010/main" val="1727381081"/>
              </p:ext>
            </p:extLst>
          </p:nvPr>
        </p:nvGraphicFramePr>
        <p:xfrm>
          <a:off x="926883" y="1267866"/>
          <a:ext cx="4816498" cy="5109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6" name="Group 25">
            <a:extLst>
              <a:ext uri="{FF2B5EF4-FFF2-40B4-BE49-F238E27FC236}">
                <a16:creationId xmlns:a16="http://schemas.microsoft.com/office/drawing/2014/main" id="{3E0C4F62-46FC-2827-1B39-E6391E6A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4861FCD7-3CF5-A121-8FD0-10EDFB193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F61522A-5C91-C1AF-66D9-9C7941675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4BE5D3-B58F-2FC6-F318-ACC72C927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59BD4AF1-7D9E-080E-9868-F509BDDC4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350297D-1589-6074-C657-C92D18AD6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Diagram 13">
            <a:extLst>
              <a:ext uri="{FF2B5EF4-FFF2-40B4-BE49-F238E27FC236}">
                <a16:creationId xmlns:a16="http://schemas.microsoft.com/office/drawing/2014/main" id="{2F726031-54AD-2536-7FE3-44D8CD0BFB0F}"/>
              </a:ext>
            </a:extLst>
          </p:cNvPr>
          <p:cNvGraphicFramePr/>
          <p:nvPr>
            <p:extLst>
              <p:ext uri="{D42A27DB-BD31-4B8C-83A1-F6EECF244321}">
                <p14:modId xmlns:p14="http://schemas.microsoft.com/office/powerpoint/2010/main" val="2139075215"/>
              </p:ext>
            </p:extLst>
          </p:nvPr>
        </p:nvGraphicFramePr>
        <p:xfrm>
          <a:off x="68654" y="98739"/>
          <a:ext cx="4587120" cy="10507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Content Placeholder 4">
            <a:extLst>
              <a:ext uri="{FF2B5EF4-FFF2-40B4-BE49-F238E27FC236}">
                <a16:creationId xmlns:a16="http://schemas.microsoft.com/office/drawing/2014/main" id="{1B57413C-E5D3-4254-7722-378C44F34B59}"/>
              </a:ext>
            </a:extLst>
          </p:cNvPr>
          <p:cNvPicPr>
            <a:picLocks noChangeAspect="1"/>
          </p:cNvPicPr>
          <p:nvPr/>
        </p:nvPicPr>
        <p:blipFill>
          <a:blip r:embed="rId12"/>
          <a:srcRect l="33543" r="33543"/>
          <a:stretch/>
        </p:blipFill>
        <p:spPr>
          <a:xfrm>
            <a:off x="7213441" y="366512"/>
            <a:ext cx="3153431" cy="6011056"/>
          </a:xfrm>
          <a:prstGeom prst="rect">
            <a:avLst/>
          </a:prstGeom>
        </p:spPr>
      </p:pic>
    </p:spTree>
    <p:extLst>
      <p:ext uri="{BB962C8B-B14F-4D97-AF65-F5344CB8AC3E}">
        <p14:creationId xmlns:p14="http://schemas.microsoft.com/office/powerpoint/2010/main" val="338756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graphicEl>
                                              <a:dgm id="{8BD9D4BD-C6A3-45B5-86A9-9239AF11D182}"/>
                                            </p:graphicEl>
                                          </p:spTgt>
                                        </p:tgtEl>
                                        <p:attrNameLst>
                                          <p:attrName>style.visibility</p:attrName>
                                        </p:attrNameLst>
                                      </p:cBhvr>
                                      <p:to>
                                        <p:strVal val="visible"/>
                                      </p:to>
                                    </p:set>
                                    <p:anim calcmode="lin" valueType="num">
                                      <p:cBhvr>
                                        <p:cTn id="19" dur="500" fill="hold"/>
                                        <p:tgtEl>
                                          <p:spTgt spid="4">
                                            <p:graphicEl>
                                              <a:dgm id="{8BD9D4BD-C6A3-45B5-86A9-9239AF11D182}"/>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8BD9D4BD-C6A3-45B5-86A9-9239AF11D182}"/>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8BD9D4BD-C6A3-45B5-86A9-9239AF11D182}"/>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9E75FD5F-E7D8-4EE5-B5E3-EDCDF609DE6E}"/>
                                            </p:graphicEl>
                                          </p:spTgt>
                                        </p:tgtEl>
                                        <p:attrNameLst>
                                          <p:attrName>style.visibility</p:attrName>
                                        </p:attrNameLst>
                                      </p:cBhvr>
                                      <p:to>
                                        <p:strVal val="visible"/>
                                      </p:to>
                                    </p:set>
                                    <p:anim calcmode="lin" valueType="num">
                                      <p:cBhvr>
                                        <p:cTn id="24" dur="500" fill="hold"/>
                                        <p:tgtEl>
                                          <p:spTgt spid="4">
                                            <p:graphicEl>
                                              <a:dgm id="{9E75FD5F-E7D8-4EE5-B5E3-EDCDF609DE6E}"/>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9E75FD5F-E7D8-4EE5-B5E3-EDCDF609DE6E}"/>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9E75FD5F-E7D8-4EE5-B5E3-EDCDF609DE6E}"/>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EB5266C1-800F-466C-8049-CDDD9051179C}"/>
                                            </p:graphicEl>
                                          </p:spTgt>
                                        </p:tgtEl>
                                        <p:attrNameLst>
                                          <p:attrName>style.visibility</p:attrName>
                                        </p:attrNameLst>
                                      </p:cBhvr>
                                      <p:to>
                                        <p:strVal val="visible"/>
                                      </p:to>
                                    </p:set>
                                    <p:anim calcmode="lin" valueType="num">
                                      <p:cBhvr>
                                        <p:cTn id="29" dur="500" fill="hold"/>
                                        <p:tgtEl>
                                          <p:spTgt spid="4">
                                            <p:graphicEl>
                                              <a:dgm id="{EB5266C1-800F-466C-8049-CDDD9051179C}"/>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EB5266C1-800F-466C-8049-CDDD9051179C}"/>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EB5266C1-800F-466C-8049-CDDD9051179C}"/>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222840C3-DA44-41A1-82C7-19776CE62BC8}"/>
                                            </p:graphicEl>
                                          </p:spTgt>
                                        </p:tgtEl>
                                        <p:attrNameLst>
                                          <p:attrName>style.visibility</p:attrName>
                                        </p:attrNameLst>
                                      </p:cBhvr>
                                      <p:to>
                                        <p:strVal val="visible"/>
                                      </p:to>
                                    </p:set>
                                    <p:anim calcmode="lin" valueType="num">
                                      <p:cBhvr>
                                        <p:cTn id="34" dur="500" fill="hold"/>
                                        <p:tgtEl>
                                          <p:spTgt spid="4">
                                            <p:graphicEl>
                                              <a:dgm id="{222840C3-DA44-41A1-82C7-19776CE62BC8}"/>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222840C3-DA44-41A1-82C7-19776CE62BC8}"/>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222840C3-DA44-41A1-82C7-19776CE62BC8}"/>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
                                            <p:graphicEl>
                                              <a:dgm id="{AF2EC59F-7802-4798-B7C9-D5B33F1E636B}"/>
                                            </p:graphicEl>
                                          </p:spTgt>
                                        </p:tgtEl>
                                        <p:attrNameLst>
                                          <p:attrName>style.visibility</p:attrName>
                                        </p:attrNameLst>
                                      </p:cBhvr>
                                      <p:to>
                                        <p:strVal val="visible"/>
                                      </p:to>
                                    </p:set>
                                    <p:anim calcmode="lin" valueType="num">
                                      <p:cBhvr>
                                        <p:cTn id="39" dur="500" fill="hold"/>
                                        <p:tgtEl>
                                          <p:spTgt spid="4">
                                            <p:graphicEl>
                                              <a:dgm id="{AF2EC59F-7802-4798-B7C9-D5B33F1E636B}"/>
                                            </p:graphicEl>
                                          </p:spTgt>
                                        </p:tgtEl>
                                        <p:attrNameLst>
                                          <p:attrName>ppt_w</p:attrName>
                                        </p:attrNameLst>
                                      </p:cBhvr>
                                      <p:tavLst>
                                        <p:tav tm="0">
                                          <p:val>
                                            <p:fltVal val="0"/>
                                          </p:val>
                                        </p:tav>
                                        <p:tav tm="100000">
                                          <p:val>
                                            <p:strVal val="#ppt_w"/>
                                          </p:val>
                                        </p:tav>
                                      </p:tavLst>
                                    </p:anim>
                                    <p:anim calcmode="lin" valueType="num">
                                      <p:cBhvr>
                                        <p:cTn id="40" dur="500" fill="hold"/>
                                        <p:tgtEl>
                                          <p:spTgt spid="4">
                                            <p:graphicEl>
                                              <a:dgm id="{AF2EC59F-7802-4798-B7C9-D5B33F1E636B}"/>
                                            </p:graphicEl>
                                          </p:spTgt>
                                        </p:tgtEl>
                                        <p:attrNameLst>
                                          <p:attrName>ppt_h</p:attrName>
                                        </p:attrNameLst>
                                      </p:cBhvr>
                                      <p:tavLst>
                                        <p:tav tm="0">
                                          <p:val>
                                            <p:fltVal val="0"/>
                                          </p:val>
                                        </p:tav>
                                        <p:tav tm="100000">
                                          <p:val>
                                            <p:strVal val="#ppt_h"/>
                                          </p:val>
                                        </p:tav>
                                      </p:tavLst>
                                    </p:anim>
                                    <p:animEffect transition="in" filter="fade">
                                      <p:cBhvr>
                                        <p:cTn id="41" dur="500"/>
                                        <p:tgtEl>
                                          <p:spTgt spid="4">
                                            <p:graphicEl>
                                              <a:dgm id="{AF2EC59F-7802-4798-B7C9-D5B33F1E636B}"/>
                                            </p:graphic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
                                            <p:graphicEl>
                                              <a:dgm id="{E85F4CB0-C14F-49FC-9A0A-7860F941AB18}"/>
                                            </p:graphicEl>
                                          </p:spTgt>
                                        </p:tgtEl>
                                        <p:attrNameLst>
                                          <p:attrName>style.visibility</p:attrName>
                                        </p:attrNameLst>
                                      </p:cBhvr>
                                      <p:to>
                                        <p:strVal val="visible"/>
                                      </p:to>
                                    </p:set>
                                    <p:anim calcmode="lin" valueType="num">
                                      <p:cBhvr>
                                        <p:cTn id="44" dur="500" fill="hold"/>
                                        <p:tgtEl>
                                          <p:spTgt spid="4">
                                            <p:graphicEl>
                                              <a:dgm id="{E85F4CB0-C14F-49FC-9A0A-7860F941AB18}"/>
                                            </p:graphicEl>
                                          </p:spTgt>
                                        </p:tgtEl>
                                        <p:attrNameLst>
                                          <p:attrName>ppt_w</p:attrName>
                                        </p:attrNameLst>
                                      </p:cBhvr>
                                      <p:tavLst>
                                        <p:tav tm="0">
                                          <p:val>
                                            <p:fltVal val="0"/>
                                          </p:val>
                                        </p:tav>
                                        <p:tav tm="100000">
                                          <p:val>
                                            <p:strVal val="#ppt_w"/>
                                          </p:val>
                                        </p:tav>
                                      </p:tavLst>
                                    </p:anim>
                                    <p:anim calcmode="lin" valueType="num">
                                      <p:cBhvr>
                                        <p:cTn id="45" dur="500" fill="hold"/>
                                        <p:tgtEl>
                                          <p:spTgt spid="4">
                                            <p:graphicEl>
                                              <a:dgm id="{E85F4CB0-C14F-49FC-9A0A-7860F941AB18}"/>
                                            </p:graphicEl>
                                          </p:spTgt>
                                        </p:tgtEl>
                                        <p:attrNameLst>
                                          <p:attrName>ppt_h</p:attrName>
                                        </p:attrNameLst>
                                      </p:cBhvr>
                                      <p:tavLst>
                                        <p:tav tm="0">
                                          <p:val>
                                            <p:fltVal val="0"/>
                                          </p:val>
                                        </p:tav>
                                        <p:tav tm="100000">
                                          <p:val>
                                            <p:strVal val="#ppt_h"/>
                                          </p:val>
                                        </p:tav>
                                      </p:tavLst>
                                    </p:anim>
                                    <p:animEffect transition="in" filter="fade">
                                      <p:cBhvr>
                                        <p:cTn id="46" dur="500"/>
                                        <p:tgtEl>
                                          <p:spTgt spid="4">
                                            <p:graphicEl>
                                              <a:dgm id="{E85F4CB0-C14F-49FC-9A0A-7860F941AB18}"/>
                                            </p:graphic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
                                            <p:graphicEl>
                                              <a:dgm id="{CAC6A217-E8E7-4858-84A2-3A426B690F01}"/>
                                            </p:graphicEl>
                                          </p:spTgt>
                                        </p:tgtEl>
                                        <p:attrNameLst>
                                          <p:attrName>style.visibility</p:attrName>
                                        </p:attrNameLst>
                                      </p:cBhvr>
                                      <p:to>
                                        <p:strVal val="visible"/>
                                      </p:to>
                                    </p:set>
                                    <p:anim calcmode="lin" valueType="num">
                                      <p:cBhvr>
                                        <p:cTn id="49" dur="500" fill="hold"/>
                                        <p:tgtEl>
                                          <p:spTgt spid="4">
                                            <p:graphicEl>
                                              <a:dgm id="{CAC6A217-E8E7-4858-84A2-3A426B690F01}"/>
                                            </p:graphicEl>
                                          </p:spTgt>
                                        </p:tgtEl>
                                        <p:attrNameLst>
                                          <p:attrName>ppt_w</p:attrName>
                                        </p:attrNameLst>
                                      </p:cBhvr>
                                      <p:tavLst>
                                        <p:tav tm="0">
                                          <p:val>
                                            <p:fltVal val="0"/>
                                          </p:val>
                                        </p:tav>
                                        <p:tav tm="100000">
                                          <p:val>
                                            <p:strVal val="#ppt_w"/>
                                          </p:val>
                                        </p:tav>
                                      </p:tavLst>
                                    </p:anim>
                                    <p:anim calcmode="lin" valueType="num">
                                      <p:cBhvr>
                                        <p:cTn id="50" dur="500" fill="hold"/>
                                        <p:tgtEl>
                                          <p:spTgt spid="4">
                                            <p:graphicEl>
                                              <a:dgm id="{CAC6A217-E8E7-4858-84A2-3A426B690F01}"/>
                                            </p:graphicEl>
                                          </p:spTgt>
                                        </p:tgtEl>
                                        <p:attrNameLst>
                                          <p:attrName>ppt_h</p:attrName>
                                        </p:attrNameLst>
                                      </p:cBhvr>
                                      <p:tavLst>
                                        <p:tav tm="0">
                                          <p:val>
                                            <p:fltVal val="0"/>
                                          </p:val>
                                        </p:tav>
                                        <p:tav tm="100000">
                                          <p:val>
                                            <p:strVal val="#ppt_h"/>
                                          </p:val>
                                        </p:tav>
                                      </p:tavLst>
                                    </p:anim>
                                    <p:animEffect transition="in" filter="fade">
                                      <p:cBhvr>
                                        <p:cTn id="51" dur="500"/>
                                        <p:tgtEl>
                                          <p:spTgt spid="4">
                                            <p:graphicEl>
                                              <a:dgm id="{CAC6A217-E8E7-4858-84A2-3A426B690F01}"/>
                                            </p:graphicEl>
                                          </p:spTgt>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4">
                                            <p:graphicEl>
                                              <a:dgm id="{E1F0FA26-DBE8-4CA5-83C0-711F42BE5B3A}"/>
                                            </p:graphicEl>
                                          </p:spTgt>
                                        </p:tgtEl>
                                        <p:attrNameLst>
                                          <p:attrName>style.visibility</p:attrName>
                                        </p:attrNameLst>
                                      </p:cBhvr>
                                      <p:to>
                                        <p:strVal val="visible"/>
                                      </p:to>
                                    </p:set>
                                    <p:anim calcmode="lin" valueType="num">
                                      <p:cBhvr>
                                        <p:cTn id="54" dur="500" fill="hold"/>
                                        <p:tgtEl>
                                          <p:spTgt spid="4">
                                            <p:graphicEl>
                                              <a:dgm id="{E1F0FA26-DBE8-4CA5-83C0-711F42BE5B3A}"/>
                                            </p:graphicEl>
                                          </p:spTgt>
                                        </p:tgtEl>
                                        <p:attrNameLst>
                                          <p:attrName>ppt_w</p:attrName>
                                        </p:attrNameLst>
                                      </p:cBhvr>
                                      <p:tavLst>
                                        <p:tav tm="0">
                                          <p:val>
                                            <p:fltVal val="0"/>
                                          </p:val>
                                        </p:tav>
                                        <p:tav tm="100000">
                                          <p:val>
                                            <p:strVal val="#ppt_w"/>
                                          </p:val>
                                        </p:tav>
                                      </p:tavLst>
                                    </p:anim>
                                    <p:anim calcmode="lin" valueType="num">
                                      <p:cBhvr>
                                        <p:cTn id="55" dur="500" fill="hold"/>
                                        <p:tgtEl>
                                          <p:spTgt spid="4">
                                            <p:graphicEl>
                                              <a:dgm id="{E1F0FA26-DBE8-4CA5-83C0-711F42BE5B3A}"/>
                                            </p:graphicEl>
                                          </p:spTgt>
                                        </p:tgtEl>
                                        <p:attrNameLst>
                                          <p:attrName>ppt_h</p:attrName>
                                        </p:attrNameLst>
                                      </p:cBhvr>
                                      <p:tavLst>
                                        <p:tav tm="0">
                                          <p:val>
                                            <p:fltVal val="0"/>
                                          </p:val>
                                        </p:tav>
                                        <p:tav tm="100000">
                                          <p:val>
                                            <p:strVal val="#ppt_h"/>
                                          </p:val>
                                        </p:tav>
                                      </p:tavLst>
                                    </p:anim>
                                    <p:animEffect transition="in" filter="fade">
                                      <p:cBhvr>
                                        <p:cTn id="56" dur="500"/>
                                        <p:tgtEl>
                                          <p:spTgt spid="4">
                                            <p:graphicEl>
                                              <a:dgm id="{E1F0FA26-DBE8-4CA5-83C0-711F42BE5B3A}"/>
                                            </p:graphicEl>
                                          </p:spTgt>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4">
                                            <p:graphicEl>
                                              <a:dgm id="{577F8221-DF99-4B41-97A9-7A63449BDA12}"/>
                                            </p:graphicEl>
                                          </p:spTgt>
                                        </p:tgtEl>
                                        <p:attrNameLst>
                                          <p:attrName>style.visibility</p:attrName>
                                        </p:attrNameLst>
                                      </p:cBhvr>
                                      <p:to>
                                        <p:strVal val="visible"/>
                                      </p:to>
                                    </p:set>
                                    <p:anim calcmode="lin" valueType="num">
                                      <p:cBhvr>
                                        <p:cTn id="59" dur="500" fill="hold"/>
                                        <p:tgtEl>
                                          <p:spTgt spid="4">
                                            <p:graphicEl>
                                              <a:dgm id="{577F8221-DF99-4B41-97A9-7A63449BDA12}"/>
                                            </p:graphicEl>
                                          </p:spTgt>
                                        </p:tgtEl>
                                        <p:attrNameLst>
                                          <p:attrName>ppt_w</p:attrName>
                                        </p:attrNameLst>
                                      </p:cBhvr>
                                      <p:tavLst>
                                        <p:tav tm="0">
                                          <p:val>
                                            <p:fltVal val="0"/>
                                          </p:val>
                                        </p:tav>
                                        <p:tav tm="100000">
                                          <p:val>
                                            <p:strVal val="#ppt_w"/>
                                          </p:val>
                                        </p:tav>
                                      </p:tavLst>
                                    </p:anim>
                                    <p:anim calcmode="lin" valueType="num">
                                      <p:cBhvr>
                                        <p:cTn id="60" dur="500" fill="hold"/>
                                        <p:tgtEl>
                                          <p:spTgt spid="4">
                                            <p:graphicEl>
                                              <a:dgm id="{577F8221-DF99-4B41-97A9-7A63449BDA12}"/>
                                            </p:graphicEl>
                                          </p:spTgt>
                                        </p:tgtEl>
                                        <p:attrNameLst>
                                          <p:attrName>ppt_h</p:attrName>
                                        </p:attrNameLst>
                                      </p:cBhvr>
                                      <p:tavLst>
                                        <p:tav tm="0">
                                          <p:val>
                                            <p:fltVal val="0"/>
                                          </p:val>
                                        </p:tav>
                                        <p:tav tm="100000">
                                          <p:val>
                                            <p:strVal val="#ppt_h"/>
                                          </p:val>
                                        </p:tav>
                                      </p:tavLst>
                                    </p:anim>
                                    <p:animEffect transition="in" filter="fade">
                                      <p:cBhvr>
                                        <p:cTn id="61" dur="500"/>
                                        <p:tgtEl>
                                          <p:spTgt spid="4">
                                            <p:graphicEl>
                                              <a:dgm id="{577F8221-DF99-4B41-97A9-7A63449BDA1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Graphic spid="1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072DF0-AE3C-6436-4BAA-2C9DCCFB0F02}"/>
            </a:ext>
          </a:extLst>
        </p:cNvPr>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B2213036-A584-2FD3-B212-817EFB3DA7B1}"/>
              </a:ext>
            </a:extLst>
          </p:cNvPr>
          <p:cNvGraphicFramePr/>
          <p:nvPr>
            <p:extLst>
              <p:ext uri="{D42A27DB-BD31-4B8C-83A1-F6EECF244321}">
                <p14:modId xmlns:p14="http://schemas.microsoft.com/office/powerpoint/2010/main" val="2905159681"/>
              </p:ext>
            </p:extLst>
          </p:nvPr>
        </p:nvGraphicFramePr>
        <p:xfrm>
          <a:off x="4" y="124263"/>
          <a:ext cx="7884822" cy="1104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Content Placeholder 27">
            <a:extLst>
              <a:ext uri="{FF2B5EF4-FFF2-40B4-BE49-F238E27FC236}">
                <a16:creationId xmlns:a16="http://schemas.microsoft.com/office/drawing/2014/main" id="{711283B1-20AA-E136-161B-533C4FF0CDE6}"/>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8337752" y="0"/>
            <a:ext cx="3854246" cy="6666825"/>
          </a:xfrm>
          <a:solidFill>
            <a:srgbClr val="0E9DD3">
              <a:alpha val="72000"/>
            </a:srgbClr>
          </a:solidFill>
        </p:spPr>
      </p:pic>
      <p:graphicFrame>
        <p:nvGraphicFramePr>
          <p:cNvPr id="29" name="Diagram 28">
            <a:extLst>
              <a:ext uri="{FF2B5EF4-FFF2-40B4-BE49-F238E27FC236}">
                <a16:creationId xmlns:a16="http://schemas.microsoft.com/office/drawing/2014/main" id="{3462D12B-E807-3782-4DB0-789E499D8A4C}"/>
              </a:ext>
            </a:extLst>
          </p:cNvPr>
          <p:cNvGraphicFramePr/>
          <p:nvPr/>
        </p:nvGraphicFramePr>
        <p:xfrm>
          <a:off x="147484" y="1386348"/>
          <a:ext cx="8455742" cy="59586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4065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
                                            <p:graphicEl>
                                              <a:dgm id="{6A3C6AEA-AA7F-475F-9ADA-D3AABF741D20}"/>
                                            </p:graphicEl>
                                          </p:spTgt>
                                        </p:tgtEl>
                                        <p:attrNameLst>
                                          <p:attrName>style.visibility</p:attrName>
                                        </p:attrNameLst>
                                      </p:cBhvr>
                                      <p:to>
                                        <p:strVal val="visible"/>
                                      </p:to>
                                    </p:set>
                                    <p:anim calcmode="lin" valueType="num">
                                      <p:cBhvr>
                                        <p:cTn id="7" dur="500" fill="hold"/>
                                        <p:tgtEl>
                                          <p:spTgt spid="29">
                                            <p:graphicEl>
                                              <a:dgm id="{6A3C6AEA-AA7F-475F-9ADA-D3AABF741D20}"/>
                                            </p:graphicEl>
                                          </p:spTgt>
                                        </p:tgtEl>
                                        <p:attrNameLst>
                                          <p:attrName>ppt_w</p:attrName>
                                        </p:attrNameLst>
                                      </p:cBhvr>
                                      <p:tavLst>
                                        <p:tav tm="0">
                                          <p:val>
                                            <p:fltVal val="0"/>
                                          </p:val>
                                        </p:tav>
                                        <p:tav tm="100000">
                                          <p:val>
                                            <p:strVal val="#ppt_w"/>
                                          </p:val>
                                        </p:tav>
                                      </p:tavLst>
                                    </p:anim>
                                    <p:anim calcmode="lin" valueType="num">
                                      <p:cBhvr>
                                        <p:cTn id="8" dur="500" fill="hold"/>
                                        <p:tgtEl>
                                          <p:spTgt spid="29">
                                            <p:graphicEl>
                                              <a:dgm id="{6A3C6AEA-AA7F-475F-9ADA-D3AABF741D20}"/>
                                            </p:graphicEl>
                                          </p:spTgt>
                                        </p:tgtEl>
                                        <p:attrNameLst>
                                          <p:attrName>ppt_h</p:attrName>
                                        </p:attrNameLst>
                                      </p:cBhvr>
                                      <p:tavLst>
                                        <p:tav tm="0">
                                          <p:val>
                                            <p:fltVal val="0"/>
                                          </p:val>
                                        </p:tav>
                                        <p:tav tm="100000">
                                          <p:val>
                                            <p:strVal val="#ppt_h"/>
                                          </p:val>
                                        </p:tav>
                                      </p:tavLst>
                                    </p:anim>
                                    <p:animEffect transition="in" filter="fade">
                                      <p:cBhvr>
                                        <p:cTn id="9" dur="500"/>
                                        <p:tgtEl>
                                          <p:spTgt spid="29">
                                            <p:graphicEl>
                                              <a:dgm id="{6A3C6AEA-AA7F-475F-9ADA-D3AABF741D20}"/>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9">
                                            <p:graphicEl>
                                              <a:dgm id="{00542E7F-5D1C-4049-8CF0-F502D1F08D94}"/>
                                            </p:graphicEl>
                                          </p:spTgt>
                                        </p:tgtEl>
                                        <p:attrNameLst>
                                          <p:attrName>style.visibility</p:attrName>
                                        </p:attrNameLst>
                                      </p:cBhvr>
                                      <p:to>
                                        <p:strVal val="visible"/>
                                      </p:to>
                                    </p:set>
                                    <p:anim calcmode="lin" valueType="num">
                                      <p:cBhvr>
                                        <p:cTn id="12" dur="500" fill="hold"/>
                                        <p:tgtEl>
                                          <p:spTgt spid="29">
                                            <p:graphicEl>
                                              <a:dgm id="{00542E7F-5D1C-4049-8CF0-F502D1F08D94}"/>
                                            </p:graphicEl>
                                          </p:spTgt>
                                        </p:tgtEl>
                                        <p:attrNameLst>
                                          <p:attrName>ppt_w</p:attrName>
                                        </p:attrNameLst>
                                      </p:cBhvr>
                                      <p:tavLst>
                                        <p:tav tm="0">
                                          <p:val>
                                            <p:fltVal val="0"/>
                                          </p:val>
                                        </p:tav>
                                        <p:tav tm="100000">
                                          <p:val>
                                            <p:strVal val="#ppt_w"/>
                                          </p:val>
                                        </p:tav>
                                      </p:tavLst>
                                    </p:anim>
                                    <p:anim calcmode="lin" valueType="num">
                                      <p:cBhvr>
                                        <p:cTn id="13" dur="500" fill="hold"/>
                                        <p:tgtEl>
                                          <p:spTgt spid="29">
                                            <p:graphicEl>
                                              <a:dgm id="{00542E7F-5D1C-4049-8CF0-F502D1F08D94}"/>
                                            </p:graphicEl>
                                          </p:spTgt>
                                        </p:tgtEl>
                                        <p:attrNameLst>
                                          <p:attrName>ppt_h</p:attrName>
                                        </p:attrNameLst>
                                      </p:cBhvr>
                                      <p:tavLst>
                                        <p:tav tm="0">
                                          <p:val>
                                            <p:fltVal val="0"/>
                                          </p:val>
                                        </p:tav>
                                        <p:tav tm="100000">
                                          <p:val>
                                            <p:strVal val="#ppt_h"/>
                                          </p:val>
                                        </p:tav>
                                      </p:tavLst>
                                    </p:anim>
                                    <p:animEffect transition="in" filter="fade">
                                      <p:cBhvr>
                                        <p:cTn id="14" dur="500"/>
                                        <p:tgtEl>
                                          <p:spTgt spid="29">
                                            <p:graphicEl>
                                              <a:dgm id="{00542E7F-5D1C-4049-8CF0-F502D1F08D94}"/>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9">
                                            <p:graphicEl>
                                              <a:dgm id="{9E962287-FE36-42FF-9109-F866F49DB795}"/>
                                            </p:graphicEl>
                                          </p:spTgt>
                                        </p:tgtEl>
                                        <p:attrNameLst>
                                          <p:attrName>style.visibility</p:attrName>
                                        </p:attrNameLst>
                                      </p:cBhvr>
                                      <p:to>
                                        <p:strVal val="visible"/>
                                      </p:to>
                                    </p:set>
                                    <p:anim calcmode="lin" valueType="num">
                                      <p:cBhvr>
                                        <p:cTn id="17" dur="500" fill="hold"/>
                                        <p:tgtEl>
                                          <p:spTgt spid="29">
                                            <p:graphicEl>
                                              <a:dgm id="{9E962287-FE36-42FF-9109-F866F49DB795}"/>
                                            </p:graphicEl>
                                          </p:spTgt>
                                        </p:tgtEl>
                                        <p:attrNameLst>
                                          <p:attrName>ppt_w</p:attrName>
                                        </p:attrNameLst>
                                      </p:cBhvr>
                                      <p:tavLst>
                                        <p:tav tm="0">
                                          <p:val>
                                            <p:fltVal val="0"/>
                                          </p:val>
                                        </p:tav>
                                        <p:tav tm="100000">
                                          <p:val>
                                            <p:strVal val="#ppt_w"/>
                                          </p:val>
                                        </p:tav>
                                      </p:tavLst>
                                    </p:anim>
                                    <p:anim calcmode="lin" valueType="num">
                                      <p:cBhvr>
                                        <p:cTn id="18" dur="500" fill="hold"/>
                                        <p:tgtEl>
                                          <p:spTgt spid="29">
                                            <p:graphicEl>
                                              <a:dgm id="{9E962287-FE36-42FF-9109-F866F49DB795}"/>
                                            </p:graphicEl>
                                          </p:spTgt>
                                        </p:tgtEl>
                                        <p:attrNameLst>
                                          <p:attrName>ppt_h</p:attrName>
                                        </p:attrNameLst>
                                      </p:cBhvr>
                                      <p:tavLst>
                                        <p:tav tm="0">
                                          <p:val>
                                            <p:fltVal val="0"/>
                                          </p:val>
                                        </p:tav>
                                        <p:tav tm="100000">
                                          <p:val>
                                            <p:strVal val="#ppt_h"/>
                                          </p:val>
                                        </p:tav>
                                      </p:tavLst>
                                    </p:anim>
                                    <p:animEffect transition="in" filter="fade">
                                      <p:cBhvr>
                                        <p:cTn id="19" dur="500"/>
                                        <p:tgtEl>
                                          <p:spTgt spid="29">
                                            <p:graphicEl>
                                              <a:dgm id="{9E962287-FE36-42FF-9109-F866F49DB795}"/>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9">
                                            <p:graphicEl>
                                              <a:dgm id="{0F1D1280-D34D-47AA-B90D-11D79FED3BD1}"/>
                                            </p:graphicEl>
                                          </p:spTgt>
                                        </p:tgtEl>
                                        <p:attrNameLst>
                                          <p:attrName>style.visibility</p:attrName>
                                        </p:attrNameLst>
                                      </p:cBhvr>
                                      <p:to>
                                        <p:strVal val="visible"/>
                                      </p:to>
                                    </p:set>
                                    <p:anim calcmode="lin" valueType="num">
                                      <p:cBhvr>
                                        <p:cTn id="22" dur="500" fill="hold"/>
                                        <p:tgtEl>
                                          <p:spTgt spid="29">
                                            <p:graphicEl>
                                              <a:dgm id="{0F1D1280-D34D-47AA-B90D-11D79FED3BD1}"/>
                                            </p:graphicEl>
                                          </p:spTgt>
                                        </p:tgtEl>
                                        <p:attrNameLst>
                                          <p:attrName>ppt_w</p:attrName>
                                        </p:attrNameLst>
                                      </p:cBhvr>
                                      <p:tavLst>
                                        <p:tav tm="0">
                                          <p:val>
                                            <p:fltVal val="0"/>
                                          </p:val>
                                        </p:tav>
                                        <p:tav tm="100000">
                                          <p:val>
                                            <p:strVal val="#ppt_w"/>
                                          </p:val>
                                        </p:tav>
                                      </p:tavLst>
                                    </p:anim>
                                    <p:anim calcmode="lin" valueType="num">
                                      <p:cBhvr>
                                        <p:cTn id="23" dur="500" fill="hold"/>
                                        <p:tgtEl>
                                          <p:spTgt spid="29">
                                            <p:graphicEl>
                                              <a:dgm id="{0F1D1280-D34D-47AA-B90D-11D79FED3BD1}"/>
                                            </p:graphicEl>
                                          </p:spTgt>
                                        </p:tgtEl>
                                        <p:attrNameLst>
                                          <p:attrName>ppt_h</p:attrName>
                                        </p:attrNameLst>
                                      </p:cBhvr>
                                      <p:tavLst>
                                        <p:tav tm="0">
                                          <p:val>
                                            <p:fltVal val="0"/>
                                          </p:val>
                                        </p:tav>
                                        <p:tav tm="100000">
                                          <p:val>
                                            <p:strVal val="#ppt_h"/>
                                          </p:val>
                                        </p:tav>
                                      </p:tavLst>
                                    </p:anim>
                                    <p:animEffect transition="in" filter="fade">
                                      <p:cBhvr>
                                        <p:cTn id="24" dur="500"/>
                                        <p:tgtEl>
                                          <p:spTgt spid="29">
                                            <p:graphicEl>
                                              <a:dgm id="{0F1D1280-D34D-47AA-B90D-11D79FED3BD1}"/>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graphicEl>
                                              <a:dgm id="{BB96C0B3-2149-48CF-9FD7-3EA9C0CAB5B6}"/>
                                            </p:graphicEl>
                                          </p:spTgt>
                                        </p:tgtEl>
                                        <p:attrNameLst>
                                          <p:attrName>style.visibility</p:attrName>
                                        </p:attrNameLst>
                                      </p:cBhvr>
                                      <p:to>
                                        <p:strVal val="visible"/>
                                      </p:to>
                                    </p:set>
                                    <p:anim calcmode="lin" valueType="num">
                                      <p:cBhvr>
                                        <p:cTn id="27" dur="500" fill="hold"/>
                                        <p:tgtEl>
                                          <p:spTgt spid="29">
                                            <p:graphicEl>
                                              <a:dgm id="{BB96C0B3-2149-48CF-9FD7-3EA9C0CAB5B6}"/>
                                            </p:graphicEl>
                                          </p:spTgt>
                                        </p:tgtEl>
                                        <p:attrNameLst>
                                          <p:attrName>ppt_w</p:attrName>
                                        </p:attrNameLst>
                                      </p:cBhvr>
                                      <p:tavLst>
                                        <p:tav tm="0">
                                          <p:val>
                                            <p:fltVal val="0"/>
                                          </p:val>
                                        </p:tav>
                                        <p:tav tm="100000">
                                          <p:val>
                                            <p:strVal val="#ppt_w"/>
                                          </p:val>
                                        </p:tav>
                                      </p:tavLst>
                                    </p:anim>
                                    <p:anim calcmode="lin" valueType="num">
                                      <p:cBhvr>
                                        <p:cTn id="28" dur="500" fill="hold"/>
                                        <p:tgtEl>
                                          <p:spTgt spid="29">
                                            <p:graphicEl>
                                              <a:dgm id="{BB96C0B3-2149-48CF-9FD7-3EA9C0CAB5B6}"/>
                                            </p:graphicEl>
                                          </p:spTgt>
                                        </p:tgtEl>
                                        <p:attrNameLst>
                                          <p:attrName>ppt_h</p:attrName>
                                        </p:attrNameLst>
                                      </p:cBhvr>
                                      <p:tavLst>
                                        <p:tav tm="0">
                                          <p:val>
                                            <p:fltVal val="0"/>
                                          </p:val>
                                        </p:tav>
                                        <p:tav tm="100000">
                                          <p:val>
                                            <p:strVal val="#ppt_h"/>
                                          </p:val>
                                        </p:tav>
                                      </p:tavLst>
                                    </p:anim>
                                    <p:animEffect transition="in" filter="fade">
                                      <p:cBhvr>
                                        <p:cTn id="29" dur="500"/>
                                        <p:tgtEl>
                                          <p:spTgt spid="29">
                                            <p:graphicEl>
                                              <a:dgm id="{BB96C0B3-2149-48CF-9FD7-3EA9C0CAB5B6}"/>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Graphic spid="29" grpId="0">
        <p:bldSub>
          <a:bldDgm/>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589C28-B4DB-A533-5EEF-FBF9B571ECD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B70763-3419-FF29-983B-6CAB34B59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FE4C81B-C051-A9B2-469C-45A92251AA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A8C1614A-96F4-9421-46B4-E407E7F0B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593B51-2E53-00D4-26B0-FE426E114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F78EF0B-3F8B-67A9-D7DC-AE036BB80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A472D3A-B919-6F4E-BC91-9442E1A2E06C}"/>
              </a:ext>
            </a:extLst>
          </p:cNvPr>
          <p:cNvGraphicFramePr/>
          <p:nvPr>
            <p:extLst>
              <p:ext uri="{D42A27DB-BD31-4B8C-83A1-F6EECF244321}">
                <p14:modId xmlns:p14="http://schemas.microsoft.com/office/powerpoint/2010/main" val="535725979"/>
              </p:ext>
            </p:extLst>
          </p:nvPr>
        </p:nvGraphicFramePr>
        <p:xfrm>
          <a:off x="1178133" y="1413021"/>
          <a:ext cx="3851403" cy="3528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
            <a:extLst>
              <a:ext uri="{FF2B5EF4-FFF2-40B4-BE49-F238E27FC236}">
                <a16:creationId xmlns:a16="http://schemas.microsoft.com/office/drawing/2014/main" id="{3B8B08AC-69C8-A8A6-A0D4-B006ADF67CBE}"/>
              </a:ext>
            </a:extLst>
          </p:cNvPr>
          <p:cNvGrpSpPr/>
          <p:nvPr/>
        </p:nvGrpSpPr>
        <p:grpSpPr>
          <a:xfrm>
            <a:off x="1178847" y="144632"/>
            <a:ext cx="4985979" cy="873089"/>
            <a:chOff x="0" y="3876"/>
            <a:chExt cx="5248216" cy="982800"/>
          </a:xfrm>
          <a:scene3d>
            <a:camera prst="orthographicFront"/>
            <a:lightRig rig="threePt" dir="t">
              <a:rot lat="0" lon="0" rev="7500000"/>
            </a:lightRig>
          </a:scene3d>
        </p:grpSpPr>
        <p:sp>
          <p:nvSpPr>
            <p:cNvPr id="3" name="Rectangle: Rounded Corners 2">
              <a:extLst>
                <a:ext uri="{FF2B5EF4-FFF2-40B4-BE49-F238E27FC236}">
                  <a16:creationId xmlns:a16="http://schemas.microsoft.com/office/drawing/2014/main" id="{CFD1EE3A-0B5A-D739-576E-0BA11590A450}"/>
                </a:ext>
              </a:extLst>
            </p:cNvPr>
            <p:cNvSpPr/>
            <p:nvPr/>
          </p:nvSpPr>
          <p:spPr>
            <a:xfrm>
              <a:off x="0" y="3876"/>
              <a:ext cx="5248216" cy="982800"/>
            </a:xfrm>
            <a:prstGeom prst="roundRect">
              <a:avLst/>
            </a:prstGeom>
            <a:solidFill>
              <a:srgbClr val="0197D2"/>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6C5B4CBE-2AAA-F73F-A93B-D6C64347363F}"/>
                </a:ext>
              </a:extLst>
            </p:cNvPr>
            <p:cNvSpPr txBox="1"/>
            <p:nvPr/>
          </p:nvSpPr>
          <p:spPr>
            <a:xfrm>
              <a:off x="47976" y="51852"/>
              <a:ext cx="5152264" cy="88684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a:t>Agenda </a:t>
              </a:r>
              <a:endParaRPr lang="en-US" sz="4000" kern="1200"/>
            </a:p>
          </p:txBody>
        </p:sp>
      </p:grpSp>
      <p:sp>
        <p:nvSpPr>
          <p:cNvPr id="7" name="Content Placeholder 6">
            <a:extLst>
              <a:ext uri="{FF2B5EF4-FFF2-40B4-BE49-F238E27FC236}">
                <a16:creationId xmlns:a16="http://schemas.microsoft.com/office/drawing/2014/main" id="{E7F466FF-EC29-E373-D1EE-EABC06D8FF3D}"/>
              </a:ext>
            </a:extLst>
          </p:cNvPr>
          <p:cNvSpPr>
            <a:spLocks noGrp="1"/>
          </p:cNvSpPr>
          <p:nvPr>
            <p:ph idx="1"/>
          </p:nvPr>
        </p:nvSpPr>
        <p:spPr>
          <a:xfrm>
            <a:off x="1380191" y="1375230"/>
            <a:ext cx="10775472" cy="4107539"/>
          </a:xfrm>
        </p:spPr>
        <p:txBody>
          <a:bodyPr/>
          <a:lstStyle/>
          <a:p>
            <a:pPr marL="0" indent="0">
              <a:buNone/>
            </a:pPr>
            <a:r>
              <a:rPr lang="en-US"/>
              <a:t> </a:t>
            </a:r>
          </a:p>
        </p:txBody>
      </p:sp>
      <p:pic>
        <p:nvPicPr>
          <p:cNvPr id="8" name="Content Placeholder 4" descr="A blue square with a white number on it&#10;&#10;Description automatically generated">
            <a:extLst>
              <a:ext uri="{FF2B5EF4-FFF2-40B4-BE49-F238E27FC236}">
                <a16:creationId xmlns:a16="http://schemas.microsoft.com/office/drawing/2014/main" id="{BF8C1C8F-8EAB-8CB0-3993-BD3F8401883F}"/>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106599" y="1298797"/>
            <a:ext cx="936998" cy="936998"/>
          </a:xfrm>
          <a:prstGeom prst="rect">
            <a:avLst/>
          </a:prstGeom>
        </p:spPr>
      </p:pic>
      <p:pic>
        <p:nvPicPr>
          <p:cNvPr id="10" name="Picture 9" descr="A blue square with a white number on it&#10;&#10;Description automatically generated">
            <a:extLst>
              <a:ext uri="{FF2B5EF4-FFF2-40B4-BE49-F238E27FC236}">
                <a16:creationId xmlns:a16="http://schemas.microsoft.com/office/drawing/2014/main" id="{382AAFC0-5AA8-E944-C3FD-8E8838B9D5C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106599" y="2612564"/>
            <a:ext cx="936998" cy="936998"/>
          </a:xfrm>
          <a:prstGeom prst="rect">
            <a:avLst/>
          </a:prstGeom>
        </p:spPr>
      </p:pic>
      <p:pic>
        <p:nvPicPr>
          <p:cNvPr id="14" name="Picture 13" descr="A blue square with a white number on it&#10;&#10;Description automatically generated">
            <a:extLst>
              <a:ext uri="{FF2B5EF4-FFF2-40B4-BE49-F238E27FC236}">
                <a16:creationId xmlns:a16="http://schemas.microsoft.com/office/drawing/2014/main" id="{51A7D3EE-81BA-AB66-DA02-6D5D677C6FB8}"/>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106599" y="3899017"/>
            <a:ext cx="936998" cy="936998"/>
          </a:xfrm>
          <a:prstGeom prst="rect">
            <a:avLst/>
          </a:prstGeom>
        </p:spPr>
      </p:pic>
      <p:pic>
        <p:nvPicPr>
          <p:cNvPr id="16" name="Picture 15" descr="A blue square with a white number on it&#10;&#10;Description automatically generated">
            <a:extLst>
              <a:ext uri="{FF2B5EF4-FFF2-40B4-BE49-F238E27FC236}">
                <a16:creationId xmlns:a16="http://schemas.microsoft.com/office/drawing/2014/main" id="{5BF8588F-F068-BC9B-DFD2-BD8CDA778A30}"/>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106599" y="5212784"/>
            <a:ext cx="936998" cy="936998"/>
          </a:xfrm>
          <a:prstGeom prst="rect">
            <a:avLst/>
          </a:prstGeom>
        </p:spPr>
      </p:pic>
      <p:pic>
        <p:nvPicPr>
          <p:cNvPr id="19" name="Picture 18" descr="A blue square with a number on it&#10;&#10;Description automatically generated">
            <a:extLst>
              <a:ext uri="{FF2B5EF4-FFF2-40B4-BE49-F238E27FC236}">
                <a16:creationId xmlns:a16="http://schemas.microsoft.com/office/drawing/2014/main" id="{9791E9A4-7F13-4864-8472-14E8AB91C397}"/>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128674" y="1298797"/>
            <a:ext cx="936998" cy="936998"/>
          </a:xfrm>
          <a:prstGeom prst="rect">
            <a:avLst/>
          </a:prstGeom>
        </p:spPr>
      </p:pic>
      <p:pic>
        <p:nvPicPr>
          <p:cNvPr id="20" name="Picture 19" descr="A blue square with a white number six&#10;&#10;Description automatically generated">
            <a:extLst>
              <a:ext uri="{FF2B5EF4-FFF2-40B4-BE49-F238E27FC236}">
                <a16:creationId xmlns:a16="http://schemas.microsoft.com/office/drawing/2014/main" id="{62D3FD3E-E189-ECB7-DA41-56873EF336EB}"/>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128674" y="2612564"/>
            <a:ext cx="936998" cy="936998"/>
          </a:xfrm>
          <a:prstGeom prst="rect">
            <a:avLst/>
          </a:prstGeom>
        </p:spPr>
      </p:pic>
      <p:pic>
        <p:nvPicPr>
          <p:cNvPr id="21" name="Picture 20" descr="A blue square with a white number on it&#10;&#10;Description automatically generated">
            <a:extLst>
              <a:ext uri="{FF2B5EF4-FFF2-40B4-BE49-F238E27FC236}">
                <a16:creationId xmlns:a16="http://schemas.microsoft.com/office/drawing/2014/main" id="{8266EC96-22AC-4143-E4E8-91CBE1D93C99}"/>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128674" y="3899017"/>
            <a:ext cx="936998" cy="936998"/>
          </a:xfrm>
          <a:prstGeom prst="rect">
            <a:avLst/>
          </a:prstGeom>
        </p:spPr>
      </p:pic>
      <p:sp>
        <p:nvSpPr>
          <p:cNvPr id="24" name="TextBox 23">
            <a:extLst>
              <a:ext uri="{FF2B5EF4-FFF2-40B4-BE49-F238E27FC236}">
                <a16:creationId xmlns:a16="http://schemas.microsoft.com/office/drawing/2014/main" id="{422835D6-E9D2-F7F1-6AB3-AF0603EE4453}"/>
              </a:ext>
            </a:extLst>
          </p:cNvPr>
          <p:cNvSpPr txBox="1"/>
          <p:nvPr/>
        </p:nvSpPr>
        <p:spPr>
          <a:xfrm>
            <a:off x="2254765" y="1461996"/>
            <a:ext cx="2992346" cy="584775"/>
          </a:xfrm>
          <a:prstGeom prst="rect">
            <a:avLst/>
          </a:prstGeom>
          <a:noFill/>
        </p:spPr>
        <p:txBody>
          <a:bodyPr wrap="square" rtlCol="0">
            <a:spAutoFit/>
          </a:bodyPr>
          <a:lstStyle/>
          <a:p>
            <a:r>
              <a:rPr lang="en-US" sz="3200">
                <a:ln w="0"/>
                <a:effectLst>
                  <a:outerShdw blurRad="38100" dist="19050" dir="2700000" algn="tl" rotWithShape="0">
                    <a:schemeClr val="dk1">
                      <a:alpha val="40000"/>
                    </a:schemeClr>
                  </a:outerShdw>
                </a:effectLst>
                <a:latin typeface="Aptos Black" panose="020B0004020202020204" pitchFamily="34" charset="0"/>
                <a:ea typeface="ADLaM Display" panose="02010000000000000000" pitchFamily="2" charset="0"/>
                <a:cs typeface="ADLaM Display" panose="02010000000000000000" pitchFamily="2" charset="0"/>
              </a:rPr>
              <a:t>Introduction</a:t>
            </a:r>
            <a:endParaRPr lang="en-US" sz="4000" b="1">
              <a:latin typeface="Aptos Black" panose="020B0004020202020204" pitchFamily="34" charset="0"/>
              <a:ea typeface="ADLaM Display" panose="02010000000000000000" pitchFamily="2" charset="0"/>
              <a:cs typeface="ADLaM Display" panose="02010000000000000000" pitchFamily="2" charset="0"/>
            </a:endParaRPr>
          </a:p>
        </p:txBody>
      </p:sp>
      <p:sp>
        <p:nvSpPr>
          <p:cNvPr id="26" name="TextBox 25">
            <a:extLst>
              <a:ext uri="{FF2B5EF4-FFF2-40B4-BE49-F238E27FC236}">
                <a16:creationId xmlns:a16="http://schemas.microsoft.com/office/drawing/2014/main" id="{6D7BA25D-18DE-A819-3468-B73DD8C7B1FE}"/>
              </a:ext>
            </a:extLst>
          </p:cNvPr>
          <p:cNvSpPr txBox="1"/>
          <p:nvPr/>
        </p:nvSpPr>
        <p:spPr>
          <a:xfrm>
            <a:off x="7313462" y="4045493"/>
            <a:ext cx="2992346" cy="584775"/>
          </a:xfrm>
          <a:prstGeom prst="rect">
            <a:avLst/>
          </a:prstGeom>
          <a:noFill/>
        </p:spPr>
        <p:txBody>
          <a:bodyPr wrap="square" rtlCol="0">
            <a:spAutoFit/>
          </a:bodyPr>
          <a:lstStyle/>
          <a:p>
            <a:r>
              <a:rPr lang="en-US" sz="3200">
                <a:ln w="0"/>
                <a:effectLst>
                  <a:outerShdw blurRad="38100" dist="19050" dir="2700000" algn="tl" rotWithShape="0">
                    <a:schemeClr val="dk1">
                      <a:alpha val="40000"/>
                    </a:schemeClr>
                  </a:outerShdw>
                </a:effectLst>
                <a:latin typeface="Cooper Black" panose="0208090404030B020404" pitchFamily="18" charset="0"/>
              </a:rPr>
              <a:t>References</a:t>
            </a:r>
          </a:p>
        </p:txBody>
      </p:sp>
      <p:sp>
        <p:nvSpPr>
          <p:cNvPr id="27" name="TextBox 26">
            <a:extLst>
              <a:ext uri="{FF2B5EF4-FFF2-40B4-BE49-F238E27FC236}">
                <a16:creationId xmlns:a16="http://schemas.microsoft.com/office/drawing/2014/main" id="{63FBFB61-E9D0-60C8-D7C5-7258FC6C697C}"/>
              </a:ext>
            </a:extLst>
          </p:cNvPr>
          <p:cNvSpPr txBox="1"/>
          <p:nvPr/>
        </p:nvSpPr>
        <p:spPr>
          <a:xfrm>
            <a:off x="7313462" y="2743312"/>
            <a:ext cx="2992346" cy="584775"/>
          </a:xfrm>
          <a:prstGeom prst="rect">
            <a:avLst/>
          </a:prstGeom>
          <a:noFill/>
        </p:spPr>
        <p:txBody>
          <a:bodyPr wrap="square" rtlCol="0">
            <a:spAutoFit/>
          </a:bodyPr>
          <a:lstStyle/>
          <a:p>
            <a:r>
              <a:rPr lang="en-US" sz="3200">
                <a:ln w="0"/>
                <a:effectLst>
                  <a:outerShdw blurRad="38100" dist="19050" dir="2700000" algn="tl" rotWithShape="0">
                    <a:schemeClr val="dk1">
                      <a:alpha val="40000"/>
                    </a:schemeClr>
                  </a:outerShdw>
                </a:effectLst>
                <a:latin typeface="Cooper Black" panose="0208090404030B020404" pitchFamily="18" charset="0"/>
              </a:rPr>
              <a:t>Demo</a:t>
            </a:r>
          </a:p>
        </p:txBody>
      </p:sp>
      <p:sp>
        <p:nvSpPr>
          <p:cNvPr id="28" name="TextBox 27">
            <a:extLst>
              <a:ext uri="{FF2B5EF4-FFF2-40B4-BE49-F238E27FC236}">
                <a16:creationId xmlns:a16="http://schemas.microsoft.com/office/drawing/2014/main" id="{D0EF488D-8749-3CB4-4A95-5676F5095A1C}"/>
              </a:ext>
            </a:extLst>
          </p:cNvPr>
          <p:cNvSpPr txBox="1"/>
          <p:nvPr/>
        </p:nvSpPr>
        <p:spPr>
          <a:xfrm>
            <a:off x="7313462" y="1518971"/>
            <a:ext cx="2992346" cy="584775"/>
          </a:xfrm>
          <a:prstGeom prst="rect">
            <a:avLst/>
          </a:prstGeom>
          <a:noFill/>
        </p:spPr>
        <p:txBody>
          <a:bodyPr wrap="square" rtlCol="0">
            <a:spAutoFit/>
          </a:bodyPr>
          <a:lstStyle/>
          <a:p>
            <a:r>
              <a:rPr lang="en-US" sz="3200">
                <a:ln w="0"/>
                <a:effectLst>
                  <a:outerShdw blurRad="38100" dist="19050" dir="2700000" algn="tl" rotWithShape="0">
                    <a:schemeClr val="dk1">
                      <a:alpha val="40000"/>
                    </a:schemeClr>
                  </a:outerShdw>
                </a:effectLst>
                <a:latin typeface="Cooper Black" panose="0208090404030B020404" pitchFamily="18" charset="0"/>
              </a:rPr>
              <a:t>Methodology</a:t>
            </a:r>
          </a:p>
        </p:txBody>
      </p:sp>
      <p:sp>
        <p:nvSpPr>
          <p:cNvPr id="29" name="TextBox 28">
            <a:extLst>
              <a:ext uri="{FF2B5EF4-FFF2-40B4-BE49-F238E27FC236}">
                <a16:creationId xmlns:a16="http://schemas.microsoft.com/office/drawing/2014/main" id="{36FD5C7E-54EE-F38C-DB5E-5172F28C6C91}"/>
              </a:ext>
            </a:extLst>
          </p:cNvPr>
          <p:cNvSpPr txBox="1"/>
          <p:nvPr/>
        </p:nvSpPr>
        <p:spPr>
          <a:xfrm>
            <a:off x="2291387" y="2528335"/>
            <a:ext cx="2992346" cy="1077218"/>
          </a:xfrm>
          <a:prstGeom prst="rect">
            <a:avLst/>
          </a:prstGeom>
          <a:noFill/>
        </p:spPr>
        <p:txBody>
          <a:bodyPr wrap="square" rtlCol="0">
            <a:spAutoFit/>
          </a:bodyPr>
          <a:lstStyle/>
          <a:p>
            <a:pPr marL="0" lvl="0" indent="0">
              <a:lnSpc>
                <a:spcPct val="100000"/>
              </a:lnSpc>
              <a:buNone/>
            </a:pPr>
            <a:r>
              <a:rPr lang="en-US" sz="3200">
                <a:ln w="0"/>
                <a:effectLst>
                  <a:outerShdw blurRad="38100" dist="19050" dir="2700000" algn="tl" rotWithShape="0">
                    <a:schemeClr val="dk1">
                      <a:alpha val="40000"/>
                    </a:schemeClr>
                  </a:outerShdw>
                </a:effectLst>
                <a:latin typeface="Cooper Black" panose="0208090404030B020404" pitchFamily="18" charset="0"/>
              </a:rPr>
              <a:t>Problem Statement </a:t>
            </a:r>
          </a:p>
        </p:txBody>
      </p:sp>
      <p:sp>
        <p:nvSpPr>
          <p:cNvPr id="30" name="TextBox 29">
            <a:extLst>
              <a:ext uri="{FF2B5EF4-FFF2-40B4-BE49-F238E27FC236}">
                <a16:creationId xmlns:a16="http://schemas.microsoft.com/office/drawing/2014/main" id="{8AAC6E0D-B1EF-59F4-F516-4B30175DA869}"/>
              </a:ext>
            </a:extLst>
          </p:cNvPr>
          <p:cNvSpPr txBox="1"/>
          <p:nvPr/>
        </p:nvSpPr>
        <p:spPr>
          <a:xfrm>
            <a:off x="2254765" y="3799592"/>
            <a:ext cx="2992346" cy="1077218"/>
          </a:xfrm>
          <a:prstGeom prst="rect">
            <a:avLst/>
          </a:prstGeom>
          <a:noFill/>
        </p:spPr>
        <p:txBody>
          <a:bodyPr wrap="square" rtlCol="0">
            <a:spAutoFit/>
          </a:bodyPr>
          <a:lstStyle/>
          <a:p>
            <a:r>
              <a:rPr lang="en-US" sz="3200">
                <a:ln w="0"/>
                <a:effectLst>
                  <a:outerShdw blurRad="38100" dist="19050" dir="2700000" algn="tl" rotWithShape="0">
                    <a:schemeClr val="dk1">
                      <a:alpha val="40000"/>
                    </a:schemeClr>
                  </a:outerShdw>
                </a:effectLst>
                <a:latin typeface="Cooper Black" panose="0208090404030B020404" pitchFamily="18" charset="0"/>
              </a:rPr>
              <a:t>Literature </a:t>
            </a:r>
          </a:p>
          <a:p>
            <a:r>
              <a:rPr lang="en-US" sz="3200">
                <a:ln w="0"/>
                <a:effectLst>
                  <a:outerShdw blurRad="38100" dist="19050" dir="2700000" algn="tl" rotWithShape="0">
                    <a:schemeClr val="dk1">
                      <a:alpha val="40000"/>
                    </a:schemeClr>
                  </a:outerShdw>
                </a:effectLst>
                <a:latin typeface="Cooper Black" panose="0208090404030B020404" pitchFamily="18" charset="0"/>
              </a:rPr>
              <a:t>Review</a:t>
            </a:r>
          </a:p>
        </p:txBody>
      </p:sp>
      <p:sp>
        <p:nvSpPr>
          <p:cNvPr id="31" name="TextBox 30">
            <a:extLst>
              <a:ext uri="{FF2B5EF4-FFF2-40B4-BE49-F238E27FC236}">
                <a16:creationId xmlns:a16="http://schemas.microsoft.com/office/drawing/2014/main" id="{EA81100F-1064-4346-4650-9AD14EAE26A7}"/>
              </a:ext>
            </a:extLst>
          </p:cNvPr>
          <p:cNvSpPr txBox="1"/>
          <p:nvPr/>
        </p:nvSpPr>
        <p:spPr>
          <a:xfrm>
            <a:off x="2254765" y="5432958"/>
            <a:ext cx="2992346" cy="584775"/>
          </a:xfrm>
          <a:prstGeom prst="rect">
            <a:avLst/>
          </a:prstGeom>
          <a:noFill/>
        </p:spPr>
        <p:txBody>
          <a:bodyPr wrap="square" rtlCol="0">
            <a:spAutoFit/>
          </a:bodyPr>
          <a:lstStyle/>
          <a:p>
            <a:r>
              <a:rPr lang="en-US" sz="3200">
                <a:ln w="0"/>
                <a:effectLst>
                  <a:outerShdw blurRad="38100" dist="19050" dir="2700000" algn="tl" rotWithShape="0">
                    <a:schemeClr val="dk1">
                      <a:alpha val="40000"/>
                    </a:schemeClr>
                  </a:outerShdw>
                </a:effectLst>
                <a:latin typeface="Cooper Black" panose="0208090404030B020404" pitchFamily="18" charset="0"/>
              </a:rPr>
              <a:t>Background</a:t>
            </a:r>
          </a:p>
        </p:txBody>
      </p:sp>
    </p:spTree>
    <p:extLst>
      <p:ext uri="{BB962C8B-B14F-4D97-AF65-F5344CB8AC3E}">
        <p14:creationId xmlns:p14="http://schemas.microsoft.com/office/powerpoint/2010/main" val="335992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p:cTn id="1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7">
                                            <p:txEl>
                                              <p:pRg st="0" end="0"/>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Effect transition="in" filter="fade">
                                      <p:cBhvr>
                                        <p:cTn id="64" dur="500"/>
                                        <p:tgtEl>
                                          <p:spTgt spid="2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fltVal val="0"/>
                                          </p:val>
                                        </p:tav>
                                        <p:tav tm="100000">
                                          <p:val>
                                            <p:strVal val="#ppt_h"/>
                                          </p:val>
                                        </p:tav>
                                      </p:tavLst>
                                    </p:anim>
                                    <p:animEffect transition="in" filter="fade">
                                      <p:cBhvr>
                                        <p:cTn id="69" dur="500"/>
                                        <p:tgtEl>
                                          <p:spTgt spid="2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animEffect transition="in" filter="fade">
                                      <p:cBhvr>
                                        <p:cTn id="84" dur="500"/>
                                        <p:tgtEl>
                                          <p:spTgt spid="3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p:cTn id="87" dur="500" fill="hold"/>
                                        <p:tgtEl>
                                          <p:spTgt spid="31"/>
                                        </p:tgtEl>
                                        <p:attrNameLst>
                                          <p:attrName>ppt_w</p:attrName>
                                        </p:attrNameLst>
                                      </p:cBhvr>
                                      <p:tavLst>
                                        <p:tav tm="0">
                                          <p:val>
                                            <p:fltVal val="0"/>
                                          </p:val>
                                        </p:tav>
                                        <p:tav tm="100000">
                                          <p:val>
                                            <p:strVal val="#ppt_w"/>
                                          </p:val>
                                        </p:tav>
                                      </p:tavLst>
                                    </p:anim>
                                    <p:anim calcmode="lin" valueType="num">
                                      <p:cBhvr>
                                        <p:cTn id="88" dur="500" fill="hold"/>
                                        <p:tgtEl>
                                          <p:spTgt spid="31"/>
                                        </p:tgtEl>
                                        <p:attrNameLst>
                                          <p:attrName>ppt_h</p:attrName>
                                        </p:attrNameLst>
                                      </p:cBhvr>
                                      <p:tavLst>
                                        <p:tav tm="0">
                                          <p:val>
                                            <p:fltVal val="0"/>
                                          </p:val>
                                        </p:tav>
                                        <p:tav tm="100000">
                                          <p:val>
                                            <p:strVal val="#ppt_h"/>
                                          </p:val>
                                        </p:tav>
                                      </p:tavLst>
                                    </p:anim>
                                    <p:animEffect transition="in" filter="fade">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build="p"/>
      <p:bldP spid="24" grpId="0"/>
      <p:bldP spid="26" grpId="0"/>
      <p:bldP spid="27" grpId="0"/>
      <p:bldP spid="28" grpId="0"/>
      <p:bldP spid="29" grpId="0"/>
      <p:bldP spid="30" grpId="0"/>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D7C9D2-0463-EB1B-730C-359275B020AE}"/>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E47195D-EC06-4298-8805-0F0D65997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001491-1CDA-DD46-9204-C9072FBADEA7}"/>
              </a:ext>
            </a:extLst>
          </p:cNvPr>
          <p:cNvSpPr/>
          <p:nvPr/>
        </p:nvSpPr>
        <p:spPr>
          <a:xfrm>
            <a:off x="8848402" y="2087250"/>
            <a:ext cx="3285476" cy="2846070"/>
          </a:xfrm>
          <a:prstGeom prst="rect">
            <a:avLst/>
          </a:prstGeom>
        </p:spPr>
        <p:txBody>
          <a:bodyPr vert="horz" lIns="91440" tIns="45720" rIns="91440" bIns="45720" rtlCol="0" anchor="ctr">
            <a:normAutofit/>
          </a:bodyPr>
          <a:lstStyle/>
          <a:p>
            <a:pPr lvl="0" algn="ctr"/>
            <a:r>
              <a:rPr lang="en-US" sz="6600" b="1" cap="none" spc="0" dirty="0">
                <a:ln/>
                <a:solidFill>
                  <a:srgbClr val="0F9ED5"/>
                </a:solidFill>
                <a:effectLst/>
                <a:latin typeface="Cooper Black" panose="0208090404030B020404" pitchFamily="18" charset="0"/>
              </a:rPr>
              <a:t>Mobile App</a:t>
            </a:r>
          </a:p>
        </p:txBody>
      </p:sp>
      <p:sp>
        <p:nvSpPr>
          <p:cNvPr id="8" name="Content Placeholder 7">
            <a:extLst>
              <a:ext uri="{FF2B5EF4-FFF2-40B4-BE49-F238E27FC236}">
                <a16:creationId xmlns:a16="http://schemas.microsoft.com/office/drawing/2014/main" id="{7CF53869-06F4-DD2A-9ECB-FD4AC08D4F53}"/>
              </a:ext>
            </a:extLst>
          </p:cNvPr>
          <p:cNvSpPr>
            <a:spLocks noGrp="1"/>
          </p:cNvSpPr>
          <p:nvPr>
            <p:ph idx="1"/>
          </p:nvPr>
        </p:nvSpPr>
        <p:spPr>
          <a:xfrm>
            <a:off x="9267908" y="5086350"/>
            <a:ext cx="2446465" cy="1178298"/>
          </a:xfrm>
        </p:spPr>
        <p:txBody>
          <a:bodyPr vert="horz" lIns="91440" tIns="45720" rIns="91440" bIns="45720" rtlCol="0">
            <a:normAutofit/>
          </a:bodyPr>
          <a:lstStyle/>
          <a:p>
            <a:pPr marL="0" indent="0">
              <a:buNone/>
            </a:pPr>
            <a:r>
              <a:rPr lang="en-US" sz="1600"/>
              <a:t> </a:t>
            </a:r>
          </a:p>
        </p:txBody>
      </p:sp>
      <p:sp>
        <p:nvSpPr>
          <p:cNvPr id="49" name="Rectangle 4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ell phone with a crystal&#10;&#10;Description automatically generated">
            <a:extLst>
              <a:ext uri="{FF2B5EF4-FFF2-40B4-BE49-F238E27FC236}">
                <a16:creationId xmlns:a16="http://schemas.microsoft.com/office/drawing/2014/main" id="{EFEF8A99-4836-3743-81A8-852B0AB7E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37" y="858525"/>
            <a:ext cx="2863900" cy="5303520"/>
          </a:xfrm>
          <a:prstGeom prst="rect">
            <a:avLst/>
          </a:prstGeom>
        </p:spPr>
      </p:pic>
      <p:pic>
        <p:nvPicPr>
          <p:cNvPr id="10" name="Picture 9">
            <a:extLst>
              <a:ext uri="{FF2B5EF4-FFF2-40B4-BE49-F238E27FC236}">
                <a16:creationId xmlns:a16="http://schemas.microsoft.com/office/drawing/2014/main" id="{DCD8051F-F5BC-FD97-B598-6262DE7759F4}"/>
              </a:ext>
            </a:extLst>
          </p:cNvPr>
          <p:cNvPicPr>
            <a:picLocks noChangeAspect="1"/>
          </p:cNvPicPr>
          <p:nvPr/>
        </p:nvPicPr>
        <p:blipFill>
          <a:blip r:embed="rId3"/>
          <a:srcRect/>
          <a:stretch/>
        </p:blipFill>
        <p:spPr>
          <a:xfrm>
            <a:off x="1995519" y="695956"/>
            <a:ext cx="8762562" cy="5497736"/>
          </a:xfrm>
          <a:prstGeom prst="rect">
            <a:avLst/>
          </a:prstGeom>
        </p:spPr>
      </p:pic>
      <p:sp>
        <p:nvSpPr>
          <p:cNvPr id="53" name="Rectangle 5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252F1DE-E590-2792-09B1-0D0599BE6B37}"/>
              </a:ext>
            </a:extLst>
          </p:cNvPr>
          <p:cNvSpPr txBox="1"/>
          <p:nvPr/>
        </p:nvSpPr>
        <p:spPr>
          <a:xfrm>
            <a:off x="9797531" y="4863535"/>
            <a:ext cx="1514006" cy="1107996"/>
          </a:xfrm>
          <a:prstGeom prst="rect">
            <a:avLst/>
          </a:prstGeom>
          <a:noFill/>
        </p:spPr>
        <p:txBody>
          <a:bodyPr wrap="square" rtlCol="0">
            <a:spAutoFit/>
          </a:bodyPr>
          <a:lstStyle/>
          <a:p>
            <a:r>
              <a:rPr lang="en-US" sz="6600" b="1" dirty="0">
                <a:ln/>
                <a:solidFill>
                  <a:srgbClr val="0F9ED5"/>
                </a:solidFill>
                <a:latin typeface="Cooper Black" panose="0208090404030B020404" pitchFamily="18" charset="0"/>
              </a:rPr>
              <a:t>V1</a:t>
            </a:r>
          </a:p>
        </p:txBody>
      </p:sp>
    </p:spTree>
    <p:extLst>
      <p:ext uri="{BB962C8B-B14F-4D97-AF65-F5344CB8AC3E}">
        <p14:creationId xmlns:p14="http://schemas.microsoft.com/office/powerpoint/2010/main" val="149652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D7C9D2-0463-EB1B-730C-359275B020AE}"/>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E47195D-EC06-4298-8805-0F0D65997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001491-1CDA-DD46-9204-C9072FBADEA7}"/>
              </a:ext>
            </a:extLst>
          </p:cNvPr>
          <p:cNvSpPr/>
          <p:nvPr/>
        </p:nvSpPr>
        <p:spPr>
          <a:xfrm>
            <a:off x="8848402" y="2087250"/>
            <a:ext cx="3285476" cy="2846070"/>
          </a:xfrm>
          <a:prstGeom prst="rect">
            <a:avLst/>
          </a:prstGeom>
        </p:spPr>
        <p:txBody>
          <a:bodyPr vert="horz" lIns="91440" tIns="45720" rIns="91440" bIns="45720" rtlCol="0" anchor="ctr">
            <a:normAutofit/>
          </a:bodyPr>
          <a:lstStyle/>
          <a:p>
            <a:pPr lvl="0" algn="ctr"/>
            <a:r>
              <a:rPr lang="en-US" sz="6600" b="1" cap="none" spc="0" dirty="0">
                <a:ln/>
                <a:solidFill>
                  <a:srgbClr val="0F9ED5"/>
                </a:solidFill>
                <a:effectLst/>
                <a:latin typeface="Cooper Black" panose="0208090404030B020404" pitchFamily="18" charset="0"/>
              </a:rPr>
              <a:t>Mobile App</a:t>
            </a:r>
          </a:p>
        </p:txBody>
      </p:sp>
      <p:sp>
        <p:nvSpPr>
          <p:cNvPr id="8" name="Content Placeholder 7">
            <a:extLst>
              <a:ext uri="{FF2B5EF4-FFF2-40B4-BE49-F238E27FC236}">
                <a16:creationId xmlns:a16="http://schemas.microsoft.com/office/drawing/2014/main" id="{7CF53869-06F4-DD2A-9ECB-FD4AC08D4F53}"/>
              </a:ext>
            </a:extLst>
          </p:cNvPr>
          <p:cNvSpPr>
            <a:spLocks noGrp="1"/>
          </p:cNvSpPr>
          <p:nvPr>
            <p:ph idx="1"/>
          </p:nvPr>
        </p:nvSpPr>
        <p:spPr>
          <a:xfrm>
            <a:off x="9267908" y="5086350"/>
            <a:ext cx="2446465" cy="1178298"/>
          </a:xfrm>
        </p:spPr>
        <p:txBody>
          <a:bodyPr vert="horz" lIns="91440" tIns="45720" rIns="91440" bIns="45720" rtlCol="0">
            <a:normAutofit/>
          </a:bodyPr>
          <a:lstStyle/>
          <a:p>
            <a:pPr marL="0" indent="0">
              <a:buNone/>
            </a:pPr>
            <a:r>
              <a:rPr lang="en-US" sz="6600" b="1" dirty="0">
                <a:ln/>
                <a:solidFill>
                  <a:srgbClr val="0F9ED5"/>
                </a:solidFill>
                <a:latin typeface="Cooper Black" panose="0208090404030B020404" pitchFamily="18" charset="0"/>
              </a:rPr>
              <a:t> V2</a:t>
            </a:r>
          </a:p>
        </p:txBody>
      </p:sp>
      <p:sp>
        <p:nvSpPr>
          <p:cNvPr id="49" name="Rectangle 4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FEF8A99-4836-3743-81A8-852B0AB7EAC1}"/>
              </a:ext>
            </a:extLst>
          </p:cNvPr>
          <p:cNvPicPr>
            <a:picLocks noChangeAspect="1"/>
          </p:cNvPicPr>
          <p:nvPr/>
        </p:nvPicPr>
        <p:blipFill>
          <a:blip r:embed="rId2"/>
          <a:srcRect l="34457" r="32647"/>
          <a:stretch>
            <a:fillRect/>
          </a:stretch>
        </p:blipFill>
        <p:spPr>
          <a:xfrm>
            <a:off x="809707" y="462141"/>
            <a:ext cx="3111130" cy="5933718"/>
          </a:xfrm>
          <a:prstGeom prst="rect">
            <a:avLst/>
          </a:prstGeom>
        </p:spPr>
      </p:pic>
      <p:pic>
        <p:nvPicPr>
          <p:cNvPr id="10" name="Picture 9">
            <a:extLst>
              <a:ext uri="{FF2B5EF4-FFF2-40B4-BE49-F238E27FC236}">
                <a16:creationId xmlns:a16="http://schemas.microsoft.com/office/drawing/2014/main" id="{DCD8051F-F5BC-FD97-B598-6262DE7759F4}"/>
              </a:ext>
            </a:extLst>
          </p:cNvPr>
          <p:cNvPicPr>
            <a:picLocks noChangeAspect="1"/>
          </p:cNvPicPr>
          <p:nvPr/>
        </p:nvPicPr>
        <p:blipFill>
          <a:blip r:embed="rId3"/>
          <a:srcRect l="34663" r="34663"/>
          <a:stretch/>
        </p:blipFill>
        <p:spPr>
          <a:xfrm>
            <a:off x="4809337" y="462141"/>
            <a:ext cx="2877100" cy="5884977"/>
          </a:xfrm>
          <a:prstGeom prst="rect">
            <a:avLst/>
          </a:prstGeom>
        </p:spPr>
      </p:pic>
      <p:sp>
        <p:nvSpPr>
          <p:cNvPr id="53" name="Rectangle 5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3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15B976-207D-714F-F883-9A580AF4ED7A}"/>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28A9D37-17AA-4C9C-D499-84E97F91E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1A3693E-7AC7-E3FE-0CC1-6852FDB30416}"/>
              </a:ext>
            </a:extLst>
          </p:cNvPr>
          <p:cNvSpPr/>
          <p:nvPr/>
        </p:nvSpPr>
        <p:spPr>
          <a:xfrm>
            <a:off x="8848402" y="2087250"/>
            <a:ext cx="3285476" cy="2846070"/>
          </a:xfrm>
          <a:prstGeom prst="rect">
            <a:avLst/>
          </a:prstGeom>
        </p:spPr>
        <p:txBody>
          <a:bodyPr vert="horz" lIns="91440" tIns="45720" rIns="91440" bIns="45720" rtlCol="0" anchor="ctr">
            <a:normAutofit lnSpcReduction="10000"/>
          </a:bodyPr>
          <a:lstStyle/>
          <a:p>
            <a:pPr lvl="0" algn="ctr"/>
            <a:r>
              <a:rPr lang="en-US" sz="6600" b="1" cap="none" spc="0" dirty="0">
                <a:ln/>
                <a:solidFill>
                  <a:srgbClr val="0F9ED5"/>
                </a:solidFill>
                <a:effectLst/>
                <a:latin typeface="Cooper Black" panose="0208090404030B020404" pitchFamily="18" charset="0"/>
              </a:rPr>
              <a:t>Mobile App</a:t>
            </a:r>
            <a:br>
              <a:rPr lang="en-US" sz="6600" b="1" cap="none" spc="0" dirty="0">
                <a:ln/>
                <a:solidFill>
                  <a:srgbClr val="0F9ED5"/>
                </a:solidFill>
                <a:effectLst/>
                <a:latin typeface="Cooper Black" panose="0208090404030B020404" pitchFamily="18" charset="0"/>
              </a:rPr>
            </a:br>
            <a:endParaRPr lang="en-US" sz="6600" b="1" cap="none" spc="0" dirty="0">
              <a:ln/>
              <a:solidFill>
                <a:srgbClr val="0F9ED5"/>
              </a:solidFill>
              <a:effectLst/>
              <a:latin typeface="Cooper Black" panose="0208090404030B020404" pitchFamily="18" charset="0"/>
            </a:endParaRPr>
          </a:p>
        </p:txBody>
      </p:sp>
      <p:sp>
        <p:nvSpPr>
          <p:cNvPr id="8" name="Content Placeholder 7">
            <a:extLst>
              <a:ext uri="{FF2B5EF4-FFF2-40B4-BE49-F238E27FC236}">
                <a16:creationId xmlns:a16="http://schemas.microsoft.com/office/drawing/2014/main" id="{53C1CA6F-A092-A670-62EE-58049929EFBE}"/>
              </a:ext>
            </a:extLst>
          </p:cNvPr>
          <p:cNvSpPr>
            <a:spLocks noGrp="1"/>
          </p:cNvSpPr>
          <p:nvPr>
            <p:ph idx="1"/>
          </p:nvPr>
        </p:nvSpPr>
        <p:spPr>
          <a:xfrm>
            <a:off x="9716473" y="4344171"/>
            <a:ext cx="2446465" cy="1178298"/>
          </a:xfrm>
        </p:spPr>
        <p:txBody>
          <a:bodyPr vert="horz" lIns="91440" tIns="45720" rIns="91440" bIns="45720" rtlCol="0">
            <a:normAutofit/>
          </a:bodyPr>
          <a:lstStyle/>
          <a:p>
            <a:pPr marL="0" indent="0">
              <a:buNone/>
            </a:pPr>
            <a:r>
              <a:rPr lang="en-US" sz="6600" b="1">
                <a:ln/>
                <a:solidFill>
                  <a:srgbClr val="0F9ED5"/>
                </a:solidFill>
                <a:latin typeface="Cooper Black" panose="0208090404030B020404" pitchFamily="18" charset="0"/>
              </a:rPr>
              <a:t>V2</a:t>
            </a:r>
            <a:endParaRPr lang="en-US" sz="1600"/>
          </a:p>
        </p:txBody>
      </p:sp>
      <p:sp>
        <p:nvSpPr>
          <p:cNvPr id="49" name="Rectangle 48">
            <a:extLst>
              <a:ext uri="{FF2B5EF4-FFF2-40B4-BE49-F238E27FC236}">
                <a16:creationId xmlns:a16="http://schemas.microsoft.com/office/drawing/2014/main" id="{FB546A43-859D-780A-9AE1-EA2500CA5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C2E2160-98E5-1C47-F7D0-32CE1EA8EF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B89D1D5-44EB-5EA4-0358-65D2F91705B6}"/>
              </a:ext>
            </a:extLst>
          </p:cNvPr>
          <p:cNvPicPr>
            <a:picLocks noChangeAspect="1"/>
          </p:cNvPicPr>
          <p:nvPr/>
        </p:nvPicPr>
        <p:blipFill>
          <a:blip r:embed="rId2"/>
          <a:srcRect l="33552" r="33552"/>
          <a:stretch/>
        </p:blipFill>
        <p:spPr>
          <a:xfrm>
            <a:off x="809707" y="462141"/>
            <a:ext cx="3111130" cy="5933718"/>
          </a:xfrm>
          <a:prstGeom prst="rect">
            <a:avLst/>
          </a:prstGeom>
        </p:spPr>
      </p:pic>
      <p:pic>
        <p:nvPicPr>
          <p:cNvPr id="10" name="Picture 9">
            <a:extLst>
              <a:ext uri="{FF2B5EF4-FFF2-40B4-BE49-F238E27FC236}">
                <a16:creationId xmlns:a16="http://schemas.microsoft.com/office/drawing/2014/main" id="{6CA5DFD6-8937-6232-52AB-E6F75EAD04E3}"/>
              </a:ext>
            </a:extLst>
          </p:cNvPr>
          <p:cNvPicPr>
            <a:picLocks noChangeAspect="1"/>
          </p:cNvPicPr>
          <p:nvPr/>
        </p:nvPicPr>
        <p:blipFill>
          <a:blip r:embed="rId3"/>
          <a:srcRect l="34663" r="34663"/>
          <a:stretch/>
        </p:blipFill>
        <p:spPr>
          <a:xfrm>
            <a:off x="4809337" y="462141"/>
            <a:ext cx="2877100" cy="5884977"/>
          </a:xfrm>
          <a:prstGeom prst="rect">
            <a:avLst/>
          </a:prstGeom>
        </p:spPr>
      </p:pic>
      <p:sp>
        <p:nvSpPr>
          <p:cNvPr id="53" name="Rectangle 52">
            <a:extLst>
              <a:ext uri="{FF2B5EF4-FFF2-40B4-BE49-F238E27FC236}">
                <a16:creationId xmlns:a16="http://schemas.microsoft.com/office/drawing/2014/main" id="{4F01495A-32CE-A384-79EE-0C3BDDBF9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299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65111-1FDC-0FB0-8610-CCCB2CFB0F96}"/>
              </a:ext>
            </a:extLst>
          </p:cNvPr>
          <p:cNvSpPr>
            <a:spLocks noGrp="1"/>
          </p:cNvSpPr>
          <p:nvPr>
            <p:ph type="title"/>
          </p:nvPr>
        </p:nvSpPr>
        <p:spPr>
          <a:xfrm>
            <a:off x="7255564" y="1023865"/>
            <a:ext cx="4454655" cy="1423771"/>
          </a:xfrm>
        </p:spPr>
        <p:txBody>
          <a:bodyPr vert="horz" lIns="91440" tIns="45720" rIns="91440" bIns="45720" rtlCol="0" anchor="t">
            <a:normAutofit fontScale="90000"/>
          </a:bodyPr>
          <a:lstStyle/>
          <a:p>
            <a:r>
              <a:rPr lang="en-US" sz="3600" b="1">
                <a:ln w="22225">
                  <a:solidFill>
                    <a:srgbClr val="5B80A9"/>
                  </a:solidFill>
                  <a:prstDash val="solid"/>
                </a:ln>
                <a:solidFill>
                  <a:srgbClr val="0F9ED5"/>
                </a:solidFill>
                <a:latin typeface="ADLaM Display" panose="02010000000000000000" pitchFamily="2" charset="0"/>
                <a:ea typeface="ADLaM Display" panose="02010000000000000000" pitchFamily="2" charset="0"/>
                <a:cs typeface="ADLaM Display" panose="02010000000000000000" pitchFamily="2" charset="0"/>
              </a:rPr>
              <a:t>Link between Ai model &amp; Mobile App</a:t>
            </a:r>
          </a:p>
        </p:txBody>
      </p:sp>
      <p:pic>
        <p:nvPicPr>
          <p:cNvPr id="5" name="Content Placeholder 4" descr="A diagram of a device with various objects around it&#10;&#10;Description automatically generated with medium confidence">
            <a:extLst>
              <a:ext uri="{FF2B5EF4-FFF2-40B4-BE49-F238E27FC236}">
                <a16:creationId xmlns:a16="http://schemas.microsoft.com/office/drawing/2014/main" id="{E91C3B5C-F27F-B0C9-D85B-AB0180736F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049"/>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27" name="Rectangle 26">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Content Placeholder 21">
            <a:extLst>
              <a:ext uri="{FF2B5EF4-FFF2-40B4-BE49-F238E27FC236}">
                <a16:creationId xmlns:a16="http://schemas.microsoft.com/office/drawing/2014/main" id="{2542AD3B-B7F4-9381-A42E-B38E3E3A14EE}"/>
              </a:ext>
            </a:extLst>
          </p:cNvPr>
          <p:cNvSpPr>
            <a:spLocks noGrp="1"/>
          </p:cNvSpPr>
          <p:nvPr>
            <p:ph idx="1"/>
          </p:nvPr>
        </p:nvSpPr>
        <p:spPr>
          <a:xfrm>
            <a:off x="7255564" y="408519"/>
            <a:ext cx="717754" cy="507479"/>
          </a:xfrm>
        </p:spPr>
        <p:txBody>
          <a:bodyPr anchor="t">
            <a:normAutofit/>
          </a:bodyPr>
          <a:lstStyle/>
          <a:p>
            <a:pPr marL="0" indent="0">
              <a:buNone/>
            </a:pPr>
            <a:r>
              <a:rPr lang="en-US" sz="1800"/>
              <a:t> </a:t>
            </a:r>
          </a:p>
        </p:txBody>
      </p:sp>
      <p:sp>
        <p:nvSpPr>
          <p:cNvPr id="6" name="Rectangle: Rounded Corners 5">
            <a:extLst>
              <a:ext uri="{FF2B5EF4-FFF2-40B4-BE49-F238E27FC236}">
                <a16:creationId xmlns:a16="http://schemas.microsoft.com/office/drawing/2014/main" id="{E970E497-EFE8-1286-C482-323B4B091162}"/>
              </a:ext>
            </a:extLst>
          </p:cNvPr>
          <p:cNvSpPr/>
          <p:nvPr/>
        </p:nvSpPr>
        <p:spPr>
          <a:xfrm>
            <a:off x="7045354" y="2664799"/>
            <a:ext cx="4664865" cy="335831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indent="0">
              <a:buNone/>
            </a:pPr>
            <a:r>
              <a:rPr lang="en-US" sz="2400"/>
              <a:t>Using flask library, we could link between Ai &amp; mobile app, </a:t>
            </a:r>
            <a:r>
              <a:rPr lang="en-US" sz="2400" b="1"/>
              <a:t>So What is flask ?</a:t>
            </a:r>
            <a:r>
              <a:rPr lang="en-US" sz="2400"/>
              <a:t> </a:t>
            </a:r>
          </a:p>
          <a:p>
            <a:pPr marL="0" indent="0">
              <a:buNone/>
            </a:pPr>
            <a:r>
              <a:rPr lang="en-US" sz="1600"/>
              <a:t>Flask is a lightweight and flexible web framework for Python used to build web applications. It follows a minimalistic approach, providing essential tools for routing, request handling, and templates.</a:t>
            </a:r>
          </a:p>
          <a:p>
            <a:pPr marL="0" indent="0">
              <a:buNone/>
            </a:pPr>
            <a:endParaRPr lang="en-US" sz="1600"/>
          </a:p>
        </p:txBody>
      </p:sp>
    </p:spTree>
    <p:extLst>
      <p:ext uri="{BB962C8B-B14F-4D97-AF65-F5344CB8AC3E}">
        <p14:creationId xmlns:p14="http://schemas.microsoft.com/office/powerpoint/2010/main" val="165498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46B51-F89B-03A1-DFEF-1C5B982AFD85}"/>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BA348-6E53-EF21-872F-7EA8A4935586}"/>
              </a:ext>
            </a:extLst>
          </p:cNvPr>
          <p:cNvSpPr>
            <a:spLocks noGrp="1"/>
          </p:cNvSpPr>
          <p:nvPr>
            <p:ph type="title"/>
          </p:nvPr>
        </p:nvSpPr>
        <p:spPr>
          <a:xfrm>
            <a:off x="7110125" y="209918"/>
            <a:ext cx="4556803" cy="1540755"/>
          </a:xfrm>
        </p:spPr>
        <p:txBody>
          <a:bodyPr>
            <a:noAutofit/>
          </a:bodyPr>
          <a:lstStyle/>
          <a:p>
            <a:r>
              <a:rPr lang="en-US" sz="4000">
                <a:ln w="0"/>
                <a:latin typeface="Congenial Black" panose="02000503040000020004" pitchFamily="2" charset="0"/>
              </a:rPr>
              <a:t>Tools For Website Development</a:t>
            </a:r>
          </a:p>
        </p:txBody>
      </p:sp>
      <p:pic>
        <p:nvPicPr>
          <p:cNvPr id="6" name="Picture 5" descr="A hand pointing at a computer screen&#10;&#10;AI-generated content may be incorrect.">
            <a:extLst>
              <a:ext uri="{FF2B5EF4-FFF2-40B4-BE49-F238E27FC236}">
                <a16:creationId xmlns:a16="http://schemas.microsoft.com/office/drawing/2014/main" id="{6B7EE880-FDB1-CC07-DB1B-987F193A89E3}"/>
              </a:ext>
            </a:extLst>
          </p:cNvPr>
          <p:cNvPicPr>
            <a:picLocks noChangeAspect="1"/>
          </p:cNvPicPr>
          <p:nvPr/>
        </p:nvPicPr>
        <p:blipFill>
          <a:blip r:embed="rId2">
            <a:extLst>
              <a:ext uri="{28A0092B-C50C-407E-A947-70E740481C1C}">
                <a14:useLocalDpi xmlns:a14="http://schemas.microsoft.com/office/drawing/2010/main" val="0"/>
              </a:ext>
            </a:extLst>
          </a:blip>
          <a:srcRect l="12261" r="12261"/>
          <a:stretch>
            <a:fillRect/>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graphicFrame>
        <p:nvGraphicFramePr>
          <p:cNvPr id="10" name="Content Placeholder 15">
            <a:extLst>
              <a:ext uri="{FF2B5EF4-FFF2-40B4-BE49-F238E27FC236}">
                <a16:creationId xmlns:a16="http://schemas.microsoft.com/office/drawing/2014/main" id="{EE17961A-4526-2C73-60C2-21D199EF0256}"/>
              </a:ext>
            </a:extLst>
          </p:cNvPr>
          <p:cNvGraphicFramePr>
            <a:graphicFrameLocks noGrp="1"/>
          </p:cNvGraphicFramePr>
          <p:nvPr>
            <p:ph idx="1"/>
            <p:extLst>
              <p:ext uri="{D42A27DB-BD31-4B8C-83A1-F6EECF244321}">
                <p14:modId xmlns:p14="http://schemas.microsoft.com/office/powerpoint/2010/main" val="2224814394"/>
              </p:ext>
            </p:extLst>
          </p:nvPr>
        </p:nvGraphicFramePr>
        <p:xfrm>
          <a:off x="6445770" y="1990570"/>
          <a:ext cx="5713761" cy="4687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66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graphicEl>
                                              <a:dgm id="{2295B6F1-06DA-44DC-851F-B253F92E5093}"/>
                                            </p:graphicEl>
                                          </p:spTgt>
                                        </p:tgtEl>
                                        <p:attrNameLst>
                                          <p:attrName>style.visibility</p:attrName>
                                        </p:attrNameLst>
                                      </p:cBhvr>
                                      <p:to>
                                        <p:strVal val="visible"/>
                                      </p:to>
                                    </p:set>
                                    <p:anim calcmode="lin" valueType="num">
                                      <p:cBhvr>
                                        <p:cTn id="19" dur="500" fill="hold"/>
                                        <p:tgtEl>
                                          <p:spTgt spid="10">
                                            <p:graphicEl>
                                              <a:dgm id="{2295B6F1-06DA-44DC-851F-B253F92E5093}"/>
                                            </p:graphicEl>
                                          </p:spTgt>
                                        </p:tgtEl>
                                        <p:attrNameLst>
                                          <p:attrName>ppt_w</p:attrName>
                                        </p:attrNameLst>
                                      </p:cBhvr>
                                      <p:tavLst>
                                        <p:tav tm="0">
                                          <p:val>
                                            <p:fltVal val="0"/>
                                          </p:val>
                                        </p:tav>
                                        <p:tav tm="100000">
                                          <p:val>
                                            <p:strVal val="#ppt_w"/>
                                          </p:val>
                                        </p:tav>
                                      </p:tavLst>
                                    </p:anim>
                                    <p:anim calcmode="lin" valueType="num">
                                      <p:cBhvr>
                                        <p:cTn id="20" dur="500" fill="hold"/>
                                        <p:tgtEl>
                                          <p:spTgt spid="10">
                                            <p:graphicEl>
                                              <a:dgm id="{2295B6F1-06DA-44DC-851F-B253F92E5093}"/>
                                            </p:graphicEl>
                                          </p:spTgt>
                                        </p:tgtEl>
                                        <p:attrNameLst>
                                          <p:attrName>ppt_h</p:attrName>
                                        </p:attrNameLst>
                                      </p:cBhvr>
                                      <p:tavLst>
                                        <p:tav tm="0">
                                          <p:val>
                                            <p:fltVal val="0"/>
                                          </p:val>
                                        </p:tav>
                                        <p:tav tm="100000">
                                          <p:val>
                                            <p:strVal val="#ppt_h"/>
                                          </p:val>
                                        </p:tav>
                                      </p:tavLst>
                                    </p:anim>
                                    <p:animEffect transition="in" filter="fade">
                                      <p:cBhvr>
                                        <p:cTn id="21" dur="500"/>
                                        <p:tgtEl>
                                          <p:spTgt spid="10">
                                            <p:graphicEl>
                                              <a:dgm id="{2295B6F1-06DA-44DC-851F-B253F92E5093}"/>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
                                            <p:graphicEl>
                                              <a:dgm id="{8522EAAA-B38E-4914-943E-F0CF4762DBCA}"/>
                                            </p:graphicEl>
                                          </p:spTgt>
                                        </p:tgtEl>
                                        <p:attrNameLst>
                                          <p:attrName>style.visibility</p:attrName>
                                        </p:attrNameLst>
                                      </p:cBhvr>
                                      <p:to>
                                        <p:strVal val="visible"/>
                                      </p:to>
                                    </p:set>
                                    <p:anim calcmode="lin" valueType="num">
                                      <p:cBhvr>
                                        <p:cTn id="24" dur="500" fill="hold"/>
                                        <p:tgtEl>
                                          <p:spTgt spid="10">
                                            <p:graphicEl>
                                              <a:dgm id="{8522EAAA-B38E-4914-943E-F0CF4762DBCA}"/>
                                            </p:graphicEl>
                                          </p:spTgt>
                                        </p:tgtEl>
                                        <p:attrNameLst>
                                          <p:attrName>ppt_w</p:attrName>
                                        </p:attrNameLst>
                                      </p:cBhvr>
                                      <p:tavLst>
                                        <p:tav tm="0">
                                          <p:val>
                                            <p:fltVal val="0"/>
                                          </p:val>
                                        </p:tav>
                                        <p:tav tm="100000">
                                          <p:val>
                                            <p:strVal val="#ppt_w"/>
                                          </p:val>
                                        </p:tav>
                                      </p:tavLst>
                                    </p:anim>
                                    <p:anim calcmode="lin" valueType="num">
                                      <p:cBhvr>
                                        <p:cTn id="25" dur="500" fill="hold"/>
                                        <p:tgtEl>
                                          <p:spTgt spid="10">
                                            <p:graphicEl>
                                              <a:dgm id="{8522EAAA-B38E-4914-943E-F0CF4762DBCA}"/>
                                            </p:graphicEl>
                                          </p:spTgt>
                                        </p:tgtEl>
                                        <p:attrNameLst>
                                          <p:attrName>ppt_h</p:attrName>
                                        </p:attrNameLst>
                                      </p:cBhvr>
                                      <p:tavLst>
                                        <p:tav tm="0">
                                          <p:val>
                                            <p:fltVal val="0"/>
                                          </p:val>
                                        </p:tav>
                                        <p:tav tm="100000">
                                          <p:val>
                                            <p:strVal val="#ppt_h"/>
                                          </p:val>
                                        </p:tav>
                                      </p:tavLst>
                                    </p:anim>
                                    <p:animEffect transition="in" filter="fade">
                                      <p:cBhvr>
                                        <p:cTn id="26" dur="500"/>
                                        <p:tgtEl>
                                          <p:spTgt spid="10">
                                            <p:graphicEl>
                                              <a:dgm id="{8522EAAA-B38E-4914-943E-F0CF4762DBCA}"/>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0">
                                            <p:graphicEl>
                                              <a:dgm id="{42A15DCA-BE97-4373-835B-456DE63B8264}"/>
                                            </p:graphicEl>
                                          </p:spTgt>
                                        </p:tgtEl>
                                        <p:attrNameLst>
                                          <p:attrName>style.visibility</p:attrName>
                                        </p:attrNameLst>
                                      </p:cBhvr>
                                      <p:to>
                                        <p:strVal val="visible"/>
                                      </p:to>
                                    </p:set>
                                    <p:anim calcmode="lin" valueType="num">
                                      <p:cBhvr>
                                        <p:cTn id="29" dur="500" fill="hold"/>
                                        <p:tgtEl>
                                          <p:spTgt spid="10">
                                            <p:graphicEl>
                                              <a:dgm id="{42A15DCA-BE97-4373-835B-456DE63B8264}"/>
                                            </p:graphicEl>
                                          </p:spTgt>
                                        </p:tgtEl>
                                        <p:attrNameLst>
                                          <p:attrName>ppt_w</p:attrName>
                                        </p:attrNameLst>
                                      </p:cBhvr>
                                      <p:tavLst>
                                        <p:tav tm="0">
                                          <p:val>
                                            <p:fltVal val="0"/>
                                          </p:val>
                                        </p:tav>
                                        <p:tav tm="100000">
                                          <p:val>
                                            <p:strVal val="#ppt_w"/>
                                          </p:val>
                                        </p:tav>
                                      </p:tavLst>
                                    </p:anim>
                                    <p:anim calcmode="lin" valueType="num">
                                      <p:cBhvr>
                                        <p:cTn id="30" dur="500" fill="hold"/>
                                        <p:tgtEl>
                                          <p:spTgt spid="10">
                                            <p:graphicEl>
                                              <a:dgm id="{42A15DCA-BE97-4373-835B-456DE63B8264}"/>
                                            </p:graphicEl>
                                          </p:spTgt>
                                        </p:tgtEl>
                                        <p:attrNameLst>
                                          <p:attrName>ppt_h</p:attrName>
                                        </p:attrNameLst>
                                      </p:cBhvr>
                                      <p:tavLst>
                                        <p:tav tm="0">
                                          <p:val>
                                            <p:fltVal val="0"/>
                                          </p:val>
                                        </p:tav>
                                        <p:tav tm="100000">
                                          <p:val>
                                            <p:strVal val="#ppt_h"/>
                                          </p:val>
                                        </p:tav>
                                      </p:tavLst>
                                    </p:anim>
                                    <p:animEffect transition="in" filter="fade">
                                      <p:cBhvr>
                                        <p:cTn id="31" dur="500"/>
                                        <p:tgtEl>
                                          <p:spTgt spid="10">
                                            <p:graphicEl>
                                              <a:dgm id="{42A15DCA-BE97-4373-835B-456DE63B8264}"/>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
                                            <p:graphicEl>
                                              <a:dgm id="{AAED0D18-B7E9-49B0-8EE4-089A6A2EA73C}"/>
                                            </p:graphicEl>
                                          </p:spTgt>
                                        </p:tgtEl>
                                        <p:attrNameLst>
                                          <p:attrName>style.visibility</p:attrName>
                                        </p:attrNameLst>
                                      </p:cBhvr>
                                      <p:to>
                                        <p:strVal val="visible"/>
                                      </p:to>
                                    </p:set>
                                    <p:anim calcmode="lin" valueType="num">
                                      <p:cBhvr>
                                        <p:cTn id="34" dur="500" fill="hold"/>
                                        <p:tgtEl>
                                          <p:spTgt spid="10">
                                            <p:graphicEl>
                                              <a:dgm id="{AAED0D18-B7E9-49B0-8EE4-089A6A2EA73C}"/>
                                            </p:graphicEl>
                                          </p:spTgt>
                                        </p:tgtEl>
                                        <p:attrNameLst>
                                          <p:attrName>ppt_w</p:attrName>
                                        </p:attrNameLst>
                                      </p:cBhvr>
                                      <p:tavLst>
                                        <p:tav tm="0">
                                          <p:val>
                                            <p:fltVal val="0"/>
                                          </p:val>
                                        </p:tav>
                                        <p:tav tm="100000">
                                          <p:val>
                                            <p:strVal val="#ppt_w"/>
                                          </p:val>
                                        </p:tav>
                                      </p:tavLst>
                                    </p:anim>
                                    <p:anim calcmode="lin" valueType="num">
                                      <p:cBhvr>
                                        <p:cTn id="35" dur="500" fill="hold"/>
                                        <p:tgtEl>
                                          <p:spTgt spid="10">
                                            <p:graphicEl>
                                              <a:dgm id="{AAED0D18-B7E9-49B0-8EE4-089A6A2EA73C}"/>
                                            </p:graphicEl>
                                          </p:spTgt>
                                        </p:tgtEl>
                                        <p:attrNameLst>
                                          <p:attrName>ppt_h</p:attrName>
                                        </p:attrNameLst>
                                      </p:cBhvr>
                                      <p:tavLst>
                                        <p:tav tm="0">
                                          <p:val>
                                            <p:fltVal val="0"/>
                                          </p:val>
                                        </p:tav>
                                        <p:tav tm="100000">
                                          <p:val>
                                            <p:strVal val="#ppt_h"/>
                                          </p:val>
                                        </p:tav>
                                      </p:tavLst>
                                    </p:anim>
                                    <p:animEffect transition="in" filter="fade">
                                      <p:cBhvr>
                                        <p:cTn id="36" dur="500"/>
                                        <p:tgtEl>
                                          <p:spTgt spid="10">
                                            <p:graphicEl>
                                              <a:dgm id="{AAED0D18-B7E9-49B0-8EE4-089A6A2EA73C}"/>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
                                            <p:graphicEl>
                                              <a:dgm id="{647F49C2-84BE-405D-849C-FAE287C9F9EA}"/>
                                            </p:graphicEl>
                                          </p:spTgt>
                                        </p:tgtEl>
                                        <p:attrNameLst>
                                          <p:attrName>style.visibility</p:attrName>
                                        </p:attrNameLst>
                                      </p:cBhvr>
                                      <p:to>
                                        <p:strVal val="visible"/>
                                      </p:to>
                                    </p:set>
                                    <p:anim calcmode="lin" valueType="num">
                                      <p:cBhvr>
                                        <p:cTn id="39" dur="500" fill="hold"/>
                                        <p:tgtEl>
                                          <p:spTgt spid="10">
                                            <p:graphicEl>
                                              <a:dgm id="{647F49C2-84BE-405D-849C-FAE287C9F9EA}"/>
                                            </p:graphicEl>
                                          </p:spTgt>
                                        </p:tgtEl>
                                        <p:attrNameLst>
                                          <p:attrName>ppt_w</p:attrName>
                                        </p:attrNameLst>
                                      </p:cBhvr>
                                      <p:tavLst>
                                        <p:tav tm="0">
                                          <p:val>
                                            <p:fltVal val="0"/>
                                          </p:val>
                                        </p:tav>
                                        <p:tav tm="100000">
                                          <p:val>
                                            <p:strVal val="#ppt_w"/>
                                          </p:val>
                                        </p:tav>
                                      </p:tavLst>
                                    </p:anim>
                                    <p:anim calcmode="lin" valueType="num">
                                      <p:cBhvr>
                                        <p:cTn id="40" dur="500" fill="hold"/>
                                        <p:tgtEl>
                                          <p:spTgt spid="10">
                                            <p:graphicEl>
                                              <a:dgm id="{647F49C2-84BE-405D-849C-FAE287C9F9EA}"/>
                                            </p:graphicEl>
                                          </p:spTgt>
                                        </p:tgtEl>
                                        <p:attrNameLst>
                                          <p:attrName>ppt_h</p:attrName>
                                        </p:attrNameLst>
                                      </p:cBhvr>
                                      <p:tavLst>
                                        <p:tav tm="0">
                                          <p:val>
                                            <p:fltVal val="0"/>
                                          </p:val>
                                        </p:tav>
                                        <p:tav tm="100000">
                                          <p:val>
                                            <p:strVal val="#ppt_h"/>
                                          </p:val>
                                        </p:tav>
                                      </p:tavLst>
                                    </p:anim>
                                    <p:animEffect transition="in" filter="fade">
                                      <p:cBhvr>
                                        <p:cTn id="41" dur="500"/>
                                        <p:tgtEl>
                                          <p:spTgt spid="10">
                                            <p:graphicEl>
                                              <a:dgm id="{647F49C2-84BE-405D-849C-FAE287C9F9EA}"/>
                                            </p:graphic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0">
                                            <p:graphicEl>
                                              <a:dgm id="{B3BDCCC2-3CE6-44BB-BBBE-7F14FCC6CD80}"/>
                                            </p:graphicEl>
                                          </p:spTgt>
                                        </p:tgtEl>
                                        <p:attrNameLst>
                                          <p:attrName>style.visibility</p:attrName>
                                        </p:attrNameLst>
                                      </p:cBhvr>
                                      <p:to>
                                        <p:strVal val="visible"/>
                                      </p:to>
                                    </p:set>
                                    <p:anim calcmode="lin" valueType="num">
                                      <p:cBhvr>
                                        <p:cTn id="44" dur="500" fill="hold"/>
                                        <p:tgtEl>
                                          <p:spTgt spid="10">
                                            <p:graphicEl>
                                              <a:dgm id="{B3BDCCC2-3CE6-44BB-BBBE-7F14FCC6CD80}"/>
                                            </p:graphicEl>
                                          </p:spTgt>
                                        </p:tgtEl>
                                        <p:attrNameLst>
                                          <p:attrName>ppt_w</p:attrName>
                                        </p:attrNameLst>
                                      </p:cBhvr>
                                      <p:tavLst>
                                        <p:tav tm="0">
                                          <p:val>
                                            <p:fltVal val="0"/>
                                          </p:val>
                                        </p:tav>
                                        <p:tav tm="100000">
                                          <p:val>
                                            <p:strVal val="#ppt_w"/>
                                          </p:val>
                                        </p:tav>
                                      </p:tavLst>
                                    </p:anim>
                                    <p:anim calcmode="lin" valueType="num">
                                      <p:cBhvr>
                                        <p:cTn id="45" dur="500" fill="hold"/>
                                        <p:tgtEl>
                                          <p:spTgt spid="10">
                                            <p:graphicEl>
                                              <a:dgm id="{B3BDCCC2-3CE6-44BB-BBBE-7F14FCC6CD80}"/>
                                            </p:graphicEl>
                                          </p:spTgt>
                                        </p:tgtEl>
                                        <p:attrNameLst>
                                          <p:attrName>ppt_h</p:attrName>
                                        </p:attrNameLst>
                                      </p:cBhvr>
                                      <p:tavLst>
                                        <p:tav tm="0">
                                          <p:val>
                                            <p:fltVal val="0"/>
                                          </p:val>
                                        </p:tav>
                                        <p:tav tm="100000">
                                          <p:val>
                                            <p:strVal val="#ppt_h"/>
                                          </p:val>
                                        </p:tav>
                                      </p:tavLst>
                                    </p:anim>
                                    <p:animEffect transition="in" filter="fade">
                                      <p:cBhvr>
                                        <p:cTn id="46" dur="500"/>
                                        <p:tgtEl>
                                          <p:spTgt spid="10">
                                            <p:graphicEl>
                                              <a:dgm id="{B3BDCCC2-3CE6-44BB-BBBE-7F14FCC6CD80}"/>
                                            </p:graphic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0">
                                            <p:graphicEl>
                                              <a:dgm id="{FCB1A00B-B7B7-4C9E-9781-DE1EBF7AC90A}"/>
                                            </p:graphicEl>
                                          </p:spTgt>
                                        </p:tgtEl>
                                        <p:attrNameLst>
                                          <p:attrName>style.visibility</p:attrName>
                                        </p:attrNameLst>
                                      </p:cBhvr>
                                      <p:to>
                                        <p:strVal val="visible"/>
                                      </p:to>
                                    </p:set>
                                    <p:anim calcmode="lin" valueType="num">
                                      <p:cBhvr>
                                        <p:cTn id="49" dur="500" fill="hold"/>
                                        <p:tgtEl>
                                          <p:spTgt spid="10">
                                            <p:graphicEl>
                                              <a:dgm id="{FCB1A00B-B7B7-4C9E-9781-DE1EBF7AC90A}"/>
                                            </p:graphicEl>
                                          </p:spTgt>
                                        </p:tgtEl>
                                        <p:attrNameLst>
                                          <p:attrName>ppt_w</p:attrName>
                                        </p:attrNameLst>
                                      </p:cBhvr>
                                      <p:tavLst>
                                        <p:tav tm="0">
                                          <p:val>
                                            <p:fltVal val="0"/>
                                          </p:val>
                                        </p:tav>
                                        <p:tav tm="100000">
                                          <p:val>
                                            <p:strVal val="#ppt_w"/>
                                          </p:val>
                                        </p:tav>
                                      </p:tavLst>
                                    </p:anim>
                                    <p:anim calcmode="lin" valueType="num">
                                      <p:cBhvr>
                                        <p:cTn id="50" dur="500" fill="hold"/>
                                        <p:tgtEl>
                                          <p:spTgt spid="10">
                                            <p:graphicEl>
                                              <a:dgm id="{FCB1A00B-B7B7-4C9E-9781-DE1EBF7AC90A}"/>
                                            </p:graphicEl>
                                          </p:spTgt>
                                        </p:tgtEl>
                                        <p:attrNameLst>
                                          <p:attrName>ppt_h</p:attrName>
                                        </p:attrNameLst>
                                      </p:cBhvr>
                                      <p:tavLst>
                                        <p:tav tm="0">
                                          <p:val>
                                            <p:fltVal val="0"/>
                                          </p:val>
                                        </p:tav>
                                        <p:tav tm="100000">
                                          <p:val>
                                            <p:strVal val="#ppt_h"/>
                                          </p:val>
                                        </p:tav>
                                      </p:tavLst>
                                    </p:anim>
                                    <p:animEffect transition="in" filter="fade">
                                      <p:cBhvr>
                                        <p:cTn id="51" dur="500"/>
                                        <p:tgtEl>
                                          <p:spTgt spid="10">
                                            <p:graphicEl>
                                              <a:dgm id="{FCB1A00B-B7B7-4C9E-9781-DE1EBF7AC90A}"/>
                                            </p:graphicEl>
                                          </p:spTgt>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
                                            <p:graphicEl>
                                              <a:dgm id="{B3278777-F8D5-4AF3-B07F-1E1BD24E6786}"/>
                                            </p:graphicEl>
                                          </p:spTgt>
                                        </p:tgtEl>
                                        <p:attrNameLst>
                                          <p:attrName>style.visibility</p:attrName>
                                        </p:attrNameLst>
                                      </p:cBhvr>
                                      <p:to>
                                        <p:strVal val="visible"/>
                                      </p:to>
                                    </p:set>
                                    <p:anim calcmode="lin" valueType="num">
                                      <p:cBhvr>
                                        <p:cTn id="54" dur="500" fill="hold"/>
                                        <p:tgtEl>
                                          <p:spTgt spid="10">
                                            <p:graphicEl>
                                              <a:dgm id="{B3278777-F8D5-4AF3-B07F-1E1BD24E6786}"/>
                                            </p:graphicEl>
                                          </p:spTgt>
                                        </p:tgtEl>
                                        <p:attrNameLst>
                                          <p:attrName>ppt_w</p:attrName>
                                        </p:attrNameLst>
                                      </p:cBhvr>
                                      <p:tavLst>
                                        <p:tav tm="0">
                                          <p:val>
                                            <p:fltVal val="0"/>
                                          </p:val>
                                        </p:tav>
                                        <p:tav tm="100000">
                                          <p:val>
                                            <p:strVal val="#ppt_w"/>
                                          </p:val>
                                        </p:tav>
                                      </p:tavLst>
                                    </p:anim>
                                    <p:anim calcmode="lin" valueType="num">
                                      <p:cBhvr>
                                        <p:cTn id="55" dur="500" fill="hold"/>
                                        <p:tgtEl>
                                          <p:spTgt spid="10">
                                            <p:graphicEl>
                                              <a:dgm id="{B3278777-F8D5-4AF3-B07F-1E1BD24E6786}"/>
                                            </p:graphicEl>
                                          </p:spTgt>
                                        </p:tgtEl>
                                        <p:attrNameLst>
                                          <p:attrName>ppt_h</p:attrName>
                                        </p:attrNameLst>
                                      </p:cBhvr>
                                      <p:tavLst>
                                        <p:tav tm="0">
                                          <p:val>
                                            <p:fltVal val="0"/>
                                          </p:val>
                                        </p:tav>
                                        <p:tav tm="100000">
                                          <p:val>
                                            <p:strVal val="#ppt_h"/>
                                          </p:val>
                                        </p:tav>
                                      </p:tavLst>
                                    </p:anim>
                                    <p:animEffect transition="in" filter="fade">
                                      <p:cBhvr>
                                        <p:cTn id="56" dur="500"/>
                                        <p:tgtEl>
                                          <p:spTgt spid="10">
                                            <p:graphicEl>
                                              <a:dgm id="{B3278777-F8D5-4AF3-B07F-1E1BD24E6786}"/>
                                            </p:graphicEl>
                                          </p:spTgt>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0">
                                            <p:graphicEl>
                                              <a:dgm id="{F972BA9B-73A8-4B81-B3E6-1140D213E875}"/>
                                            </p:graphicEl>
                                          </p:spTgt>
                                        </p:tgtEl>
                                        <p:attrNameLst>
                                          <p:attrName>style.visibility</p:attrName>
                                        </p:attrNameLst>
                                      </p:cBhvr>
                                      <p:to>
                                        <p:strVal val="visible"/>
                                      </p:to>
                                    </p:set>
                                    <p:anim calcmode="lin" valueType="num">
                                      <p:cBhvr>
                                        <p:cTn id="59" dur="500" fill="hold"/>
                                        <p:tgtEl>
                                          <p:spTgt spid="10">
                                            <p:graphicEl>
                                              <a:dgm id="{F972BA9B-73A8-4B81-B3E6-1140D213E875}"/>
                                            </p:graphicEl>
                                          </p:spTgt>
                                        </p:tgtEl>
                                        <p:attrNameLst>
                                          <p:attrName>ppt_w</p:attrName>
                                        </p:attrNameLst>
                                      </p:cBhvr>
                                      <p:tavLst>
                                        <p:tav tm="0">
                                          <p:val>
                                            <p:fltVal val="0"/>
                                          </p:val>
                                        </p:tav>
                                        <p:tav tm="100000">
                                          <p:val>
                                            <p:strVal val="#ppt_w"/>
                                          </p:val>
                                        </p:tav>
                                      </p:tavLst>
                                    </p:anim>
                                    <p:anim calcmode="lin" valueType="num">
                                      <p:cBhvr>
                                        <p:cTn id="60" dur="500" fill="hold"/>
                                        <p:tgtEl>
                                          <p:spTgt spid="10">
                                            <p:graphicEl>
                                              <a:dgm id="{F972BA9B-73A8-4B81-B3E6-1140D213E875}"/>
                                            </p:graphicEl>
                                          </p:spTgt>
                                        </p:tgtEl>
                                        <p:attrNameLst>
                                          <p:attrName>ppt_h</p:attrName>
                                        </p:attrNameLst>
                                      </p:cBhvr>
                                      <p:tavLst>
                                        <p:tav tm="0">
                                          <p:val>
                                            <p:fltVal val="0"/>
                                          </p:val>
                                        </p:tav>
                                        <p:tav tm="100000">
                                          <p:val>
                                            <p:strVal val="#ppt_h"/>
                                          </p:val>
                                        </p:tav>
                                      </p:tavLst>
                                    </p:anim>
                                    <p:animEffect transition="in" filter="fade">
                                      <p:cBhvr>
                                        <p:cTn id="61" dur="500"/>
                                        <p:tgtEl>
                                          <p:spTgt spid="10">
                                            <p:graphicEl>
                                              <a:dgm id="{F972BA9B-73A8-4B81-B3E6-1140D213E875}"/>
                                            </p:graphicEl>
                                          </p:spTgt>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0">
                                            <p:graphicEl>
                                              <a:dgm id="{B80FE06A-6F6D-4A93-86B2-6B2842BED6B0}"/>
                                            </p:graphicEl>
                                          </p:spTgt>
                                        </p:tgtEl>
                                        <p:attrNameLst>
                                          <p:attrName>style.visibility</p:attrName>
                                        </p:attrNameLst>
                                      </p:cBhvr>
                                      <p:to>
                                        <p:strVal val="visible"/>
                                      </p:to>
                                    </p:set>
                                    <p:anim calcmode="lin" valueType="num">
                                      <p:cBhvr>
                                        <p:cTn id="64" dur="500" fill="hold"/>
                                        <p:tgtEl>
                                          <p:spTgt spid="10">
                                            <p:graphicEl>
                                              <a:dgm id="{B80FE06A-6F6D-4A93-86B2-6B2842BED6B0}"/>
                                            </p:graphicEl>
                                          </p:spTgt>
                                        </p:tgtEl>
                                        <p:attrNameLst>
                                          <p:attrName>ppt_w</p:attrName>
                                        </p:attrNameLst>
                                      </p:cBhvr>
                                      <p:tavLst>
                                        <p:tav tm="0">
                                          <p:val>
                                            <p:fltVal val="0"/>
                                          </p:val>
                                        </p:tav>
                                        <p:tav tm="100000">
                                          <p:val>
                                            <p:strVal val="#ppt_w"/>
                                          </p:val>
                                        </p:tav>
                                      </p:tavLst>
                                    </p:anim>
                                    <p:anim calcmode="lin" valueType="num">
                                      <p:cBhvr>
                                        <p:cTn id="65" dur="500" fill="hold"/>
                                        <p:tgtEl>
                                          <p:spTgt spid="10">
                                            <p:graphicEl>
                                              <a:dgm id="{B80FE06A-6F6D-4A93-86B2-6B2842BED6B0}"/>
                                            </p:graphicEl>
                                          </p:spTgt>
                                        </p:tgtEl>
                                        <p:attrNameLst>
                                          <p:attrName>ppt_h</p:attrName>
                                        </p:attrNameLst>
                                      </p:cBhvr>
                                      <p:tavLst>
                                        <p:tav tm="0">
                                          <p:val>
                                            <p:fltVal val="0"/>
                                          </p:val>
                                        </p:tav>
                                        <p:tav tm="100000">
                                          <p:val>
                                            <p:strVal val="#ppt_h"/>
                                          </p:val>
                                        </p:tav>
                                      </p:tavLst>
                                    </p:anim>
                                    <p:animEffect transition="in" filter="fade">
                                      <p:cBhvr>
                                        <p:cTn id="66" dur="500"/>
                                        <p:tgtEl>
                                          <p:spTgt spid="10">
                                            <p:graphicEl>
                                              <a:dgm id="{B80FE06A-6F6D-4A93-86B2-6B2842BED6B0}"/>
                                            </p:graphicEl>
                                          </p:spTgt>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0">
                                            <p:graphicEl>
                                              <a:dgm id="{BA4BDC39-74DB-47AD-9517-A0C5FD8C9A25}"/>
                                            </p:graphicEl>
                                          </p:spTgt>
                                        </p:tgtEl>
                                        <p:attrNameLst>
                                          <p:attrName>style.visibility</p:attrName>
                                        </p:attrNameLst>
                                      </p:cBhvr>
                                      <p:to>
                                        <p:strVal val="visible"/>
                                      </p:to>
                                    </p:set>
                                    <p:anim calcmode="lin" valueType="num">
                                      <p:cBhvr>
                                        <p:cTn id="69" dur="500" fill="hold"/>
                                        <p:tgtEl>
                                          <p:spTgt spid="10">
                                            <p:graphicEl>
                                              <a:dgm id="{BA4BDC39-74DB-47AD-9517-A0C5FD8C9A25}"/>
                                            </p:graphicEl>
                                          </p:spTgt>
                                        </p:tgtEl>
                                        <p:attrNameLst>
                                          <p:attrName>ppt_w</p:attrName>
                                        </p:attrNameLst>
                                      </p:cBhvr>
                                      <p:tavLst>
                                        <p:tav tm="0">
                                          <p:val>
                                            <p:fltVal val="0"/>
                                          </p:val>
                                        </p:tav>
                                        <p:tav tm="100000">
                                          <p:val>
                                            <p:strVal val="#ppt_w"/>
                                          </p:val>
                                        </p:tav>
                                      </p:tavLst>
                                    </p:anim>
                                    <p:anim calcmode="lin" valueType="num">
                                      <p:cBhvr>
                                        <p:cTn id="70" dur="500" fill="hold"/>
                                        <p:tgtEl>
                                          <p:spTgt spid="10">
                                            <p:graphicEl>
                                              <a:dgm id="{BA4BDC39-74DB-47AD-9517-A0C5FD8C9A25}"/>
                                            </p:graphicEl>
                                          </p:spTgt>
                                        </p:tgtEl>
                                        <p:attrNameLst>
                                          <p:attrName>ppt_h</p:attrName>
                                        </p:attrNameLst>
                                      </p:cBhvr>
                                      <p:tavLst>
                                        <p:tav tm="0">
                                          <p:val>
                                            <p:fltVal val="0"/>
                                          </p:val>
                                        </p:tav>
                                        <p:tav tm="100000">
                                          <p:val>
                                            <p:strVal val="#ppt_h"/>
                                          </p:val>
                                        </p:tav>
                                      </p:tavLst>
                                    </p:anim>
                                    <p:animEffect transition="in" filter="fade">
                                      <p:cBhvr>
                                        <p:cTn id="71" dur="500"/>
                                        <p:tgtEl>
                                          <p:spTgt spid="10">
                                            <p:graphicEl>
                                              <a:dgm id="{BA4BDC39-74DB-47AD-9517-A0C5FD8C9A25}"/>
                                            </p:graphicEl>
                                          </p:spTgt>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0">
                                            <p:graphicEl>
                                              <a:dgm id="{8E91AA35-6A6E-4EBA-A31D-88DBB557F61A}"/>
                                            </p:graphicEl>
                                          </p:spTgt>
                                        </p:tgtEl>
                                        <p:attrNameLst>
                                          <p:attrName>style.visibility</p:attrName>
                                        </p:attrNameLst>
                                      </p:cBhvr>
                                      <p:to>
                                        <p:strVal val="visible"/>
                                      </p:to>
                                    </p:set>
                                    <p:anim calcmode="lin" valueType="num">
                                      <p:cBhvr>
                                        <p:cTn id="74" dur="500" fill="hold"/>
                                        <p:tgtEl>
                                          <p:spTgt spid="10">
                                            <p:graphicEl>
                                              <a:dgm id="{8E91AA35-6A6E-4EBA-A31D-88DBB557F61A}"/>
                                            </p:graphicEl>
                                          </p:spTgt>
                                        </p:tgtEl>
                                        <p:attrNameLst>
                                          <p:attrName>ppt_w</p:attrName>
                                        </p:attrNameLst>
                                      </p:cBhvr>
                                      <p:tavLst>
                                        <p:tav tm="0">
                                          <p:val>
                                            <p:fltVal val="0"/>
                                          </p:val>
                                        </p:tav>
                                        <p:tav tm="100000">
                                          <p:val>
                                            <p:strVal val="#ppt_w"/>
                                          </p:val>
                                        </p:tav>
                                      </p:tavLst>
                                    </p:anim>
                                    <p:anim calcmode="lin" valueType="num">
                                      <p:cBhvr>
                                        <p:cTn id="75" dur="500" fill="hold"/>
                                        <p:tgtEl>
                                          <p:spTgt spid="10">
                                            <p:graphicEl>
                                              <a:dgm id="{8E91AA35-6A6E-4EBA-A31D-88DBB557F61A}"/>
                                            </p:graphicEl>
                                          </p:spTgt>
                                        </p:tgtEl>
                                        <p:attrNameLst>
                                          <p:attrName>ppt_h</p:attrName>
                                        </p:attrNameLst>
                                      </p:cBhvr>
                                      <p:tavLst>
                                        <p:tav tm="0">
                                          <p:val>
                                            <p:fltVal val="0"/>
                                          </p:val>
                                        </p:tav>
                                        <p:tav tm="100000">
                                          <p:val>
                                            <p:strVal val="#ppt_h"/>
                                          </p:val>
                                        </p:tav>
                                      </p:tavLst>
                                    </p:anim>
                                    <p:animEffect transition="in" filter="fade">
                                      <p:cBhvr>
                                        <p:cTn id="76" dur="500"/>
                                        <p:tgtEl>
                                          <p:spTgt spid="10">
                                            <p:graphicEl>
                                              <a:dgm id="{8E91AA35-6A6E-4EBA-A31D-88DBB557F61A}"/>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0">
                                            <p:graphicEl>
                                              <a:dgm id="{90C16769-7FE2-4CD4-B6DF-F588EF71EC68}"/>
                                            </p:graphicEl>
                                          </p:spTgt>
                                        </p:tgtEl>
                                        <p:attrNameLst>
                                          <p:attrName>style.visibility</p:attrName>
                                        </p:attrNameLst>
                                      </p:cBhvr>
                                      <p:to>
                                        <p:strVal val="visible"/>
                                      </p:to>
                                    </p:set>
                                    <p:anim calcmode="lin" valueType="num">
                                      <p:cBhvr>
                                        <p:cTn id="79" dur="500" fill="hold"/>
                                        <p:tgtEl>
                                          <p:spTgt spid="10">
                                            <p:graphicEl>
                                              <a:dgm id="{90C16769-7FE2-4CD4-B6DF-F588EF71EC68}"/>
                                            </p:graphicEl>
                                          </p:spTgt>
                                        </p:tgtEl>
                                        <p:attrNameLst>
                                          <p:attrName>ppt_w</p:attrName>
                                        </p:attrNameLst>
                                      </p:cBhvr>
                                      <p:tavLst>
                                        <p:tav tm="0">
                                          <p:val>
                                            <p:fltVal val="0"/>
                                          </p:val>
                                        </p:tav>
                                        <p:tav tm="100000">
                                          <p:val>
                                            <p:strVal val="#ppt_w"/>
                                          </p:val>
                                        </p:tav>
                                      </p:tavLst>
                                    </p:anim>
                                    <p:anim calcmode="lin" valueType="num">
                                      <p:cBhvr>
                                        <p:cTn id="80" dur="500" fill="hold"/>
                                        <p:tgtEl>
                                          <p:spTgt spid="10">
                                            <p:graphicEl>
                                              <a:dgm id="{90C16769-7FE2-4CD4-B6DF-F588EF71EC68}"/>
                                            </p:graphicEl>
                                          </p:spTgt>
                                        </p:tgtEl>
                                        <p:attrNameLst>
                                          <p:attrName>ppt_h</p:attrName>
                                        </p:attrNameLst>
                                      </p:cBhvr>
                                      <p:tavLst>
                                        <p:tav tm="0">
                                          <p:val>
                                            <p:fltVal val="0"/>
                                          </p:val>
                                        </p:tav>
                                        <p:tav tm="100000">
                                          <p:val>
                                            <p:strVal val="#ppt_h"/>
                                          </p:val>
                                        </p:tav>
                                      </p:tavLst>
                                    </p:anim>
                                    <p:animEffect transition="in" filter="fade">
                                      <p:cBhvr>
                                        <p:cTn id="81" dur="500"/>
                                        <p:tgtEl>
                                          <p:spTgt spid="10">
                                            <p:graphicEl>
                                              <a:dgm id="{90C16769-7FE2-4CD4-B6DF-F588EF71EC6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0" grpId="0">
        <p:bldSub>
          <a:bldDgm/>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E95B9D-4C3B-72FD-E3CD-DE34B2D3153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73B1B0-4903-DCC1-C458-F8A0F3B1C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4030915-D92C-C2D4-AED1-227D08C1EA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F39489A9-B637-1FF6-561B-67A6AC86B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6A517B-A05A-7761-7CC0-80745982E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91416914-90E7-90A6-A5C9-2EBCABB36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876097D8-2EF5-A8E5-0CD6-BEF8EBA826D4}"/>
              </a:ext>
            </a:extLst>
          </p:cNvPr>
          <p:cNvGraphicFramePr/>
          <p:nvPr/>
        </p:nvGraphicFramePr>
        <p:xfrm>
          <a:off x="180643" y="2407125"/>
          <a:ext cx="3758519" cy="3737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Content Placeholder 13">
            <a:extLst>
              <a:ext uri="{FF2B5EF4-FFF2-40B4-BE49-F238E27FC236}">
                <a16:creationId xmlns:a16="http://schemas.microsoft.com/office/drawing/2014/main" id="{C978FDC5-D71D-C39E-3D85-D84C234B86B6}"/>
              </a:ext>
            </a:extLst>
          </p:cNvPr>
          <p:cNvGraphicFramePr>
            <a:graphicFrameLocks noGrp="1"/>
          </p:cNvGraphicFramePr>
          <p:nvPr>
            <p:ph idx="1"/>
            <p:extLst>
              <p:ext uri="{D42A27DB-BD31-4B8C-83A1-F6EECF244321}">
                <p14:modId xmlns:p14="http://schemas.microsoft.com/office/powerpoint/2010/main" val="1770978893"/>
              </p:ext>
            </p:extLst>
          </p:nvPr>
        </p:nvGraphicFramePr>
        <p:xfrm>
          <a:off x="877592" y="1694457"/>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ectangle: Rounded Corners 9">
            <a:extLst>
              <a:ext uri="{FF2B5EF4-FFF2-40B4-BE49-F238E27FC236}">
                <a16:creationId xmlns:a16="http://schemas.microsoft.com/office/drawing/2014/main" id="{8CBF821E-563F-AF27-64B4-2B6DA1EB2565}"/>
              </a:ext>
            </a:extLst>
          </p:cNvPr>
          <p:cNvSpPr/>
          <p:nvPr/>
        </p:nvSpPr>
        <p:spPr>
          <a:xfrm>
            <a:off x="1252005" y="256103"/>
            <a:ext cx="3230054" cy="914400"/>
          </a:xfrm>
          <a:prstGeom prst="roundRect">
            <a:avLst/>
          </a:prstGeom>
          <a:solidFill>
            <a:srgbClr val="0F9CD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ln w="22225">
                  <a:noFill/>
                  <a:prstDash val="solid"/>
                </a:ln>
                <a:solidFill>
                  <a:schemeClr val="bg1"/>
                </a:solidFill>
                <a:latin typeface="ADLaM Display" panose="02010000000000000000" pitchFamily="2" charset="0"/>
                <a:ea typeface="ADLaM Display" panose="02010000000000000000" pitchFamily="2" charset="0"/>
                <a:cs typeface="ADLaM Display" panose="02010000000000000000" pitchFamily="2" charset="0"/>
              </a:rPr>
              <a:t>  Front-End</a:t>
            </a:r>
          </a:p>
        </p:txBody>
      </p:sp>
    </p:spTree>
    <p:extLst>
      <p:ext uri="{BB962C8B-B14F-4D97-AF65-F5344CB8AC3E}">
        <p14:creationId xmlns:p14="http://schemas.microsoft.com/office/powerpoint/2010/main" val="142060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graphicEl>
                                              <a:dgm id="{699F63CC-A7D3-488A-8FF1-7F4D89D84091}"/>
                                            </p:graphicEl>
                                          </p:spTgt>
                                        </p:tgtEl>
                                        <p:attrNameLst>
                                          <p:attrName>style.visibility</p:attrName>
                                        </p:attrNameLst>
                                      </p:cBhvr>
                                      <p:to>
                                        <p:strVal val="visible"/>
                                      </p:to>
                                    </p:set>
                                    <p:anim calcmode="lin" valueType="num">
                                      <p:cBhvr>
                                        <p:cTn id="12" dur="500" fill="hold"/>
                                        <p:tgtEl>
                                          <p:spTgt spid="14">
                                            <p:graphicEl>
                                              <a:dgm id="{699F63CC-A7D3-488A-8FF1-7F4D89D84091}"/>
                                            </p:graphicEl>
                                          </p:spTgt>
                                        </p:tgtEl>
                                        <p:attrNameLst>
                                          <p:attrName>ppt_w</p:attrName>
                                        </p:attrNameLst>
                                      </p:cBhvr>
                                      <p:tavLst>
                                        <p:tav tm="0">
                                          <p:val>
                                            <p:fltVal val="0"/>
                                          </p:val>
                                        </p:tav>
                                        <p:tav tm="100000">
                                          <p:val>
                                            <p:strVal val="#ppt_w"/>
                                          </p:val>
                                        </p:tav>
                                      </p:tavLst>
                                    </p:anim>
                                    <p:anim calcmode="lin" valueType="num">
                                      <p:cBhvr>
                                        <p:cTn id="13" dur="500" fill="hold"/>
                                        <p:tgtEl>
                                          <p:spTgt spid="14">
                                            <p:graphicEl>
                                              <a:dgm id="{699F63CC-A7D3-488A-8FF1-7F4D89D84091}"/>
                                            </p:graphicEl>
                                          </p:spTgt>
                                        </p:tgtEl>
                                        <p:attrNameLst>
                                          <p:attrName>ppt_h</p:attrName>
                                        </p:attrNameLst>
                                      </p:cBhvr>
                                      <p:tavLst>
                                        <p:tav tm="0">
                                          <p:val>
                                            <p:fltVal val="0"/>
                                          </p:val>
                                        </p:tav>
                                        <p:tav tm="100000">
                                          <p:val>
                                            <p:strVal val="#ppt_h"/>
                                          </p:val>
                                        </p:tav>
                                      </p:tavLst>
                                    </p:anim>
                                    <p:animEffect transition="in" filter="fade">
                                      <p:cBhvr>
                                        <p:cTn id="14" dur="500"/>
                                        <p:tgtEl>
                                          <p:spTgt spid="14">
                                            <p:graphicEl>
                                              <a:dgm id="{699F63CC-A7D3-488A-8FF1-7F4D89D84091}"/>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graphicEl>
                                              <a:dgm id="{66BC1643-3B80-4923-B67E-E056A5F094F1}"/>
                                            </p:graphicEl>
                                          </p:spTgt>
                                        </p:tgtEl>
                                        <p:attrNameLst>
                                          <p:attrName>style.visibility</p:attrName>
                                        </p:attrNameLst>
                                      </p:cBhvr>
                                      <p:to>
                                        <p:strVal val="visible"/>
                                      </p:to>
                                    </p:set>
                                    <p:anim calcmode="lin" valueType="num">
                                      <p:cBhvr>
                                        <p:cTn id="17" dur="500" fill="hold"/>
                                        <p:tgtEl>
                                          <p:spTgt spid="14">
                                            <p:graphicEl>
                                              <a:dgm id="{66BC1643-3B80-4923-B67E-E056A5F094F1}"/>
                                            </p:graphicEl>
                                          </p:spTgt>
                                        </p:tgtEl>
                                        <p:attrNameLst>
                                          <p:attrName>ppt_w</p:attrName>
                                        </p:attrNameLst>
                                      </p:cBhvr>
                                      <p:tavLst>
                                        <p:tav tm="0">
                                          <p:val>
                                            <p:fltVal val="0"/>
                                          </p:val>
                                        </p:tav>
                                        <p:tav tm="100000">
                                          <p:val>
                                            <p:strVal val="#ppt_w"/>
                                          </p:val>
                                        </p:tav>
                                      </p:tavLst>
                                    </p:anim>
                                    <p:anim calcmode="lin" valueType="num">
                                      <p:cBhvr>
                                        <p:cTn id="18" dur="500" fill="hold"/>
                                        <p:tgtEl>
                                          <p:spTgt spid="14">
                                            <p:graphicEl>
                                              <a:dgm id="{66BC1643-3B80-4923-B67E-E056A5F094F1}"/>
                                            </p:graphicEl>
                                          </p:spTgt>
                                        </p:tgtEl>
                                        <p:attrNameLst>
                                          <p:attrName>ppt_h</p:attrName>
                                        </p:attrNameLst>
                                      </p:cBhvr>
                                      <p:tavLst>
                                        <p:tav tm="0">
                                          <p:val>
                                            <p:fltVal val="0"/>
                                          </p:val>
                                        </p:tav>
                                        <p:tav tm="100000">
                                          <p:val>
                                            <p:strVal val="#ppt_h"/>
                                          </p:val>
                                        </p:tav>
                                      </p:tavLst>
                                    </p:anim>
                                    <p:animEffect transition="in" filter="fade">
                                      <p:cBhvr>
                                        <p:cTn id="19" dur="500"/>
                                        <p:tgtEl>
                                          <p:spTgt spid="14">
                                            <p:graphicEl>
                                              <a:dgm id="{66BC1643-3B80-4923-B67E-E056A5F094F1}"/>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graphicEl>
                                              <a:dgm id="{E6D82A90-F614-4070-8960-D077BA1E1AF6}"/>
                                            </p:graphicEl>
                                          </p:spTgt>
                                        </p:tgtEl>
                                        <p:attrNameLst>
                                          <p:attrName>style.visibility</p:attrName>
                                        </p:attrNameLst>
                                      </p:cBhvr>
                                      <p:to>
                                        <p:strVal val="visible"/>
                                      </p:to>
                                    </p:set>
                                    <p:anim calcmode="lin" valueType="num">
                                      <p:cBhvr>
                                        <p:cTn id="22" dur="500" fill="hold"/>
                                        <p:tgtEl>
                                          <p:spTgt spid="14">
                                            <p:graphicEl>
                                              <a:dgm id="{E6D82A90-F614-4070-8960-D077BA1E1AF6}"/>
                                            </p:graphicEl>
                                          </p:spTgt>
                                        </p:tgtEl>
                                        <p:attrNameLst>
                                          <p:attrName>ppt_w</p:attrName>
                                        </p:attrNameLst>
                                      </p:cBhvr>
                                      <p:tavLst>
                                        <p:tav tm="0">
                                          <p:val>
                                            <p:fltVal val="0"/>
                                          </p:val>
                                        </p:tav>
                                        <p:tav tm="100000">
                                          <p:val>
                                            <p:strVal val="#ppt_w"/>
                                          </p:val>
                                        </p:tav>
                                      </p:tavLst>
                                    </p:anim>
                                    <p:anim calcmode="lin" valueType="num">
                                      <p:cBhvr>
                                        <p:cTn id="23" dur="500" fill="hold"/>
                                        <p:tgtEl>
                                          <p:spTgt spid="14">
                                            <p:graphicEl>
                                              <a:dgm id="{E6D82A90-F614-4070-8960-D077BA1E1AF6}"/>
                                            </p:graphicEl>
                                          </p:spTgt>
                                        </p:tgtEl>
                                        <p:attrNameLst>
                                          <p:attrName>ppt_h</p:attrName>
                                        </p:attrNameLst>
                                      </p:cBhvr>
                                      <p:tavLst>
                                        <p:tav tm="0">
                                          <p:val>
                                            <p:fltVal val="0"/>
                                          </p:val>
                                        </p:tav>
                                        <p:tav tm="100000">
                                          <p:val>
                                            <p:strVal val="#ppt_h"/>
                                          </p:val>
                                        </p:tav>
                                      </p:tavLst>
                                    </p:anim>
                                    <p:animEffect transition="in" filter="fade">
                                      <p:cBhvr>
                                        <p:cTn id="24" dur="500"/>
                                        <p:tgtEl>
                                          <p:spTgt spid="14">
                                            <p:graphicEl>
                                              <a:dgm id="{E6D82A90-F614-4070-8960-D077BA1E1AF6}"/>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graphicEl>
                                              <a:dgm id="{0BDD48C4-45D0-4385-8520-7ABBD6FDFE5A}"/>
                                            </p:graphicEl>
                                          </p:spTgt>
                                        </p:tgtEl>
                                        <p:attrNameLst>
                                          <p:attrName>style.visibility</p:attrName>
                                        </p:attrNameLst>
                                      </p:cBhvr>
                                      <p:to>
                                        <p:strVal val="visible"/>
                                      </p:to>
                                    </p:set>
                                    <p:anim calcmode="lin" valueType="num">
                                      <p:cBhvr>
                                        <p:cTn id="27" dur="500" fill="hold"/>
                                        <p:tgtEl>
                                          <p:spTgt spid="14">
                                            <p:graphicEl>
                                              <a:dgm id="{0BDD48C4-45D0-4385-8520-7ABBD6FDFE5A}"/>
                                            </p:graphicEl>
                                          </p:spTgt>
                                        </p:tgtEl>
                                        <p:attrNameLst>
                                          <p:attrName>ppt_w</p:attrName>
                                        </p:attrNameLst>
                                      </p:cBhvr>
                                      <p:tavLst>
                                        <p:tav tm="0">
                                          <p:val>
                                            <p:fltVal val="0"/>
                                          </p:val>
                                        </p:tav>
                                        <p:tav tm="100000">
                                          <p:val>
                                            <p:strVal val="#ppt_w"/>
                                          </p:val>
                                        </p:tav>
                                      </p:tavLst>
                                    </p:anim>
                                    <p:anim calcmode="lin" valueType="num">
                                      <p:cBhvr>
                                        <p:cTn id="28" dur="500" fill="hold"/>
                                        <p:tgtEl>
                                          <p:spTgt spid="14">
                                            <p:graphicEl>
                                              <a:dgm id="{0BDD48C4-45D0-4385-8520-7ABBD6FDFE5A}"/>
                                            </p:graphicEl>
                                          </p:spTgt>
                                        </p:tgtEl>
                                        <p:attrNameLst>
                                          <p:attrName>ppt_h</p:attrName>
                                        </p:attrNameLst>
                                      </p:cBhvr>
                                      <p:tavLst>
                                        <p:tav tm="0">
                                          <p:val>
                                            <p:fltVal val="0"/>
                                          </p:val>
                                        </p:tav>
                                        <p:tav tm="100000">
                                          <p:val>
                                            <p:strVal val="#ppt_h"/>
                                          </p:val>
                                        </p:tav>
                                      </p:tavLst>
                                    </p:anim>
                                    <p:animEffect transition="in" filter="fade">
                                      <p:cBhvr>
                                        <p:cTn id="29" dur="500"/>
                                        <p:tgtEl>
                                          <p:spTgt spid="14">
                                            <p:graphicEl>
                                              <a:dgm id="{0BDD48C4-45D0-4385-8520-7ABBD6FDFE5A}"/>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graphicEl>
                                              <a:dgm id="{85C89EB9-737B-410A-951C-451A5625BB62}"/>
                                            </p:graphicEl>
                                          </p:spTgt>
                                        </p:tgtEl>
                                        <p:attrNameLst>
                                          <p:attrName>style.visibility</p:attrName>
                                        </p:attrNameLst>
                                      </p:cBhvr>
                                      <p:to>
                                        <p:strVal val="visible"/>
                                      </p:to>
                                    </p:set>
                                    <p:anim calcmode="lin" valueType="num">
                                      <p:cBhvr>
                                        <p:cTn id="32" dur="500" fill="hold"/>
                                        <p:tgtEl>
                                          <p:spTgt spid="14">
                                            <p:graphicEl>
                                              <a:dgm id="{85C89EB9-737B-410A-951C-451A5625BB62}"/>
                                            </p:graphicEl>
                                          </p:spTgt>
                                        </p:tgtEl>
                                        <p:attrNameLst>
                                          <p:attrName>ppt_w</p:attrName>
                                        </p:attrNameLst>
                                      </p:cBhvr>
                                      <p:tavLst>
                                        <p:tav tm="0">
                                          <p:val>
                                            <p:fltVal val="0"/>
                                          </p:val>
                                        </p:tav>
                                        <p:tav tm="100000">
                                          <p:val>
                                            <p:strVal val="#ppt_w"/>
                                          </p:val>
                                        </p:tav>
                                      </p:tavLst>
                                    </p:anim>
                                    <p:anim calcmode="lin" valueType="num">
                                      <p:cBhvr>
                                        <p:cTn id="33" dur="500" fill="hold"/>
                                        <p:tgtEl>
                                          <p:spTgt spid="14">
                                            <p:graphicEl>
                                              <a:dgm id="{85C89EB9-737B-410A-951C-451A5625BB62}"/>
                                            </p:graphicEl>
                                          </p:spTgt>
                                        </p:tgtEl>
                                        <p:attrNameLst>
                                          <p:attrName>ppt_h</p:attrName>
                                        </p:attrNameLst>
                                      </p:cBhvr>
                                      <p:tavLst>
                                        <p:tav tm="0">
                                          <p:val>
                                            <p:fltVal val="0"/>
                                          </p:val>
                                        </p:tav>
                                        <p:tav tm="100000">
                                          <p:val>
                                            <p:strVal val="#ppt_h"/>
                                          </p:val>
                                        </p:tav>
                                      </p:tavLst>
                                    </p:anim>
                                    <p:animEffect transition="in" filter="fade">
                                      <p:cBhvr>
                                        <p:cTn id="34" dur="500"/>
                                        <p:tgtEl>
                                          <p:spTgt spid="14">
                                            <p:graphicEl>
                                              <a:dgm id="{85C89EB9-737B-410A-951C-451A5625BB62}"/>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graphicEl>
                                              <a:dgm id="{77ED3304-DDB9-44B5-A4C3-00C207B191D7}"/>
                                            </p:graphicEl>
                                          </p:spTgt>
                                        </p:tgtEl>
                                        <p:attrNameLst>
                                          <p:attrName>style.visibility</p:attrName>
                                        </p:attrNameLst>
                                      </p:cBhvr>
                                      <p:to>
                                        <p:strVal val="visible"/>
                                      </p:to>
                                    </p:set>
                                    <p:anim calcmode="lin" valueType="num">
                                      <p:cBhvr>
                                        <p:cTn id="37" dur="500" fill="hold"/>
                                        <p:tgtEl>
                                          <p:spTgt spid="14">
                                            <p:graphicEl>
                                              <a:dgm id="{77ED3304-DDB9-44B5-A4C3-00C207B191D7}"/>
                                            </p:graphicEl>
                                          </p:spTgt>
                                        </p:tgtEl>
                                        <p:attrNameLst>
                                          <p:attrName>ppt_w</p:attrName>
                                        </p:attrNameLst>
                                      </p:cBhvr>
                                      <p:tavLst>
                                        <p:tav tm="0">
                                          <p:val>
                                            <p:fltVal val="0"/>
                                          </p:val>
                                        </p:tav>
                                        <p:tav tm="100000">
                                          <p:val>
                                            <p:strVal val="#ppt_w"/>
                                          </p:val>
                                        </p:tav>
                                      </p:tavLst>
                                    </p:anim>
                                    <p:anim calcmode="lin" valueType="num">
                                      <p:cBhvr>
                                        <p:cTn id="38" dur="500" fill="hold"/>
                                        <p:tgtEl>
                                          <p:spTgt spid="14">
                                            <p:graphicEl>
                                              <a:dgm id="{77ED3304-DDB9-44B5-A4C3-00C207B191D7}"/>
                                            </p:graphicEl>
                                          </p:spTgt>
                                        </p:tgtEl>
                                        <p:attrNameLst>
                                          <p:attrName>ppt_h</p:attrName>
                                        </p:attrNameLst>
                                      </p:cBhvr>
                                      <p:tavLst>
                                        <p:tav tm="0">
                                          <p:val>
                                            <p:fltVal val="0"/>
                                          </p:val>
                                        </p:tav>
                                        <p:tav tm="100000">
                                          <p:val>
                                            <p:strVal val="#ppt_h"/>
                                          </p:val>
                                        </p:tav>
                                      </p:tavLst>
                                    </p:anim>
                                    <p:animEffect transition="in" filter="fade">
                                      <p:cBhvr>
                                        <p:cTn id="39" dur="500"/>
                                        <p:tgtEl>
                                          <p:spTgt spid="14">
                                            <p:graphicEl>
                                              <a:dgm id="{77ED3304-DDB9-44B5-A4C3-00C207B191D7}"/>
                                            </p:graphic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
                                            <p:graphicEl>
                                              <a:dgm id="{EA3A6FD5-F064-4060-8DE5-A2055C43991C}"/>
                                            </p:graphicEl>
                                          </p:spTgt>
                                        </p:tgtEl>
                                        <p:attrNameLst>
                                          <p:attrName>style.visibility</p:attrName>
                                        </p:attrNameLst>
                                      </p:cBhvr>
                                      <p:to>
                                        <p:strVal val="visible"/>
                                      </p:to>
                                    </p:set>
                                    <p:anim calcmode="lin" valueType="num">
                                      <p:cBhvr>
                                        <p:cTn id="42" dur="500" fill="hold"/>
                                        <p:tgtEl>
                                          <p:spTgt spid="14">
                                            <p:graphicEl>
                                              <a:dgm id="{EA3A6FD5-F064-4060-8DE5-A2055C43991C}"/>
                                            </p:graphicEl>
                                          </p:spTgt>
                                        </p:tgtEl>
                                        <p:attrNameLst>
                                          <p:attrName>ppt_w</p:attrName>
                                        </p:attrNameLst>
                                      </p:cBhvr>
                                      <p:tavLst>
                                        <p:tav tm="0">
                                          <p:val>
                                            <p:fltVal val="0"/>
                                          </p:val>
                                        </p:tav>
                                        <p:tav tm="100000">
                                          <p:val>
                                            <p:strVal val="#ppt_w"/>
                                          </p:val>
                                        </p:tav>
                                      </p:tavLst>
                                    </p:anim>
                                    <p:anim calcmode="lin" valueType="num">
                                      <p:cBhvr>
                                        <p:cTn id="43" dur="500" fill="hold"/>
                                        <p:tgtEl>
                                          <p:spTgt spid="14">
                                            <p:graphicEl>
                                              <a:dgm id="{EA3A6FD5-F064-4060-8DE5-A2055C43991C}"/>
                                            </p:graphicEl>
                                          </p:spTgt>
                                        </p:tgtEl>
                                        <p:attrNameLst>
                                          <p:attrName>ppt_h</p:attrName>
                                        </p:attrNameLst>
                                      </p:cBhvr>
                                      <p:tavLst>
                                        <p:tav tm="0">
                                          <p:val>
                                            <p:fltVal val="0"/>
                                          </p:val>
                                        </p:tav>
                                        <p:tav tm="100000">
                                          <p:val>
                                            <p:strVal val="#ppt_h"/>
                                          </p:val>
                                        </p:tav>
                                      </p:tavLst>
                                    </p:anim>
                                    <p:animEffect transition="in" filter="fade">
                                      <p:cBhvr>
                                        <p:cTn id="44" dur="500"/>
                                        <p:tgtEl>
                                          <p:spTgt spid="14">
                                            <p:graphicEl>
                                              <a:dgm id="{EA3A6FD5-F064-4060-8DE5-A2055C43991C}"/>
                                            </p:graphic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graphicEl>
                                              <a:dgm id="{B5BE92EC-2FDD-4C4A-BB47-0B3596610C7F}"/>
                                            </p:graphicEl>
                                          </p:spTgt>
                                        </p:tgtEl>
                                        <p:attrNameLst>
                                          <p:attrName>style.visibility</p:attrName>
                                        </p:attrNameLst>
                                      </p:cBhvr>
                                      <p:to>
                                        <p:strVal val="visible"/>
                                      </p:to>
                                    </p:set>
                                    <p:anim calcmode="lin" valueType="num">
                                      <p:cBhvr>
                                        <p:cTn id="47" dur="500" fill="hold"/>
                                        <p:tgtEl>
                                          <p:spTgt spid="14">
                                            <p:graphicEl>
                                              <a:dgm id="{B5BE92EC-2FDD-4C4A-BB47-0B3596610C7F}"/>
                                            </p:graphicEl>
                                          </p:spTgt>
                                        </p:tgtEl>
                                        <p:attrNameLst>
                                          <p:attrName>ppt_w</p:attrName>
                                        </p:attrNameLst>
                                      </p:cBhvr>
                                      <p:tavLst>
                                        <p:tav tm="0">
                                          <p:val>
                                            <p:fltVal val="0"/>
                                          </p:val>
                                        </p:tav>
                                        <p:tav tm="100000">
                                          <p:val>
                                            <p:strVal val="#ppt_w"/>
                                          </p:val>
                                        </p:tav>
                                      </p:tavLst>
                                    </p:anim>
                                    <p:anim calcmode="lin" valueType="num">
                                      <p:cBhvr>
                                        <p:cTn id="48" dur="500" fill="hold"/>
                                        <p:tgtEl>
                                          <p:spTgt spid="14">
                                            <p:graphicEl>
                                              <a:dgm id="{B5BE92EC-2FDD-4C4A-BB47-0B3596610C7F}"/>
                                            </p:graphicEl>
                                          </p:spTgt>
                                        </p:tgtEl>
                                        <p:attrNameLst>
                                          <p:attrName>ppt_h</p:attrName>
                                        </p:attrNameLst>
                                      </p:cBhvr>
                                      <p:tavLst>
                                        <p:tav tm="0">
                                          <p:val>
                                            <p:fltVal val="0"/>
                                          </p:val>
                                        </p:tav>
                                        <p:tav tm="100000">
                                          <p:val>
                                            <p:strVal val="#ppt_h"/>
                                          </p:val>
                                        </p:tav>
                                      </p:tavLst>
                                    </p:anim>
                                    <p:animEffect transition="in" filter="fade">
                                      <p:cBhvr>
                                        <p:cTn id="49" dur="500"/>
                                        <p:tgtEl>
                                          <p:spTgt spid="14">
                                            <p:graphicEl>
                                              <a:dgm id="{B5BE92EC-2FDD-4C4A-BB47-0B3596610C7F}"/>
                                            </p:graphic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4">
                                            <p:graphicEl>
                                              <a:dgm id="{C75EE7D6-3917-481A-A61D-A833D1134F1E}"/>
                                            </p:graphicEl>
                                          </p:spTgt>
                                        </p:tgtEl>
                                        <p:attrNameLst>
                                          <p:attrName>style.visibility</p:attrName>
                                        </p:attrNameLst>
                                      </p:cBhvr>
                                      <p:to>
                                        <p:strVal val="visible"/>
                                      </p:to>
                                    </p:set>
                                    <p:anim calcmode="lin" valueType="num">
                                      <p:cBhvr>
                                        <p:cTn id="52" dur="500" fill="hold"/>
                                        <p:tgtEl>
                                          <p:spTgt spid="14">
                                            <p:graphicEl>
                                              <a:dgm id="{C75EE7D6-3917-481A-A61D-A833D1134F1E}"/>
                                            </p:graphicEl>
                                          </p:spTgt>
                                        </p:tgtEl>
                                        <p:attrNameLst>
                                          <p:attrName>ppt_w</p:attrName>
                                        </p:attrNameLst>
                                      </p:cBhvr>
                                      <p:tavLst>
                                        <p:tav tm="0">
                                          <p:val>
                                            <p:fltVal val="0"/>
                                          </p:val>
                                        </p:tav>
                                        <p:tav tm="100000">
                                          <p:val>
                                            <p:strVal val="#ppt_w"/>
                                          </p:val>
                                        </p:tav>
                                      </p:tavLst>
                                    </p:anim>
                                    <p:anim calcmode="lin" valueType="num">
                                      <p:cBhvr>
                                        <p:cTn id="53" dur="500" fill="hold"/>
                                        <p:tgtEl>
                                          <p:spTgt spid="14">
                                            <p:graphicEl>
                                              <a:dgm id="{C75EE7D6-3917-481A-A61D-A833D1134F1E}"/>
                                            </p:graphicEl>
                                          </p:spTgt>
                                        </p:tgtEl>
                                        <p:attrNameLst>
                                          <p:attrName>ppt_h</p:attrName>
                                        </p:attrNameLst>
                                      </p:cBhvr>
                                      <p:tavLst>
                                        <p:tav tm="0">
                                          <p:val>
                                            <p:fltVal val="0"/>
                                          </p:val>
                                        </p:tav>
                                        <p:tav tm="100000">
                                          <p:val>
                                            <p:strVal val="#ppt_h"/>
                                          </p:val>
                                        </p:tav>
                                      </p:tavLst>
                                    </p:anim>
                                    <p:animEffect transition="in" filter="fade">
                                      <p:cBhvr>
                                        <p:cTn id="54" dur="500"/>
                                        <p:tgtEl>
                                          <p:spTgt spid="14">
                                            <p:graphicEl>
                                              <a:dgm id="{C75EE7D6-3917-481A-A61D-A833D1134F1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p:bldSub>
      </p:bldGraphic>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998414-7BA3-FAD4-195B-5BF4EC80075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697BDD-890C-8FDF-1A4B-AB87B9BBD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21B5801-9FB1-79D8-8C6C-9A70170A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D8850F14-40A6-4AB5-E22A-17B9D397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ED2B64-03AE-EA93-437E-40358E0FA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9A0017D9-A45E-22F7-E7BC-FEBD7B3F2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8BEF526F-0618-9AA2-F12F-FD991C226008}"/>
              </a:ext>
            </a:extLst>
          </p:cNvPr>
          <p:cNvGraphicFramePr/>
          <p:nvPr/>
        </p:nvGraphicFramePr>
        <p:xfrm>
          <a:off x="180643" y="2407125"/>
          <a:ext cx="3758519" cy="3737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Content Placeholder 13">
            <a:extLst>
              <a:ext uri="{FF2B5EF4-FFF2-40B4-BE49-F238E27FC236}">
                <a16:creationId xmlns:a16="http://schemas.microsoft.com/office/drawing/2014/main" id="{E9E3A230-E97D-D65F-D562-126F9BC80B2B}"/>
              </a:ext>
            </a:extLst>
          </p:cNvPr>
          <p:cNvGraphicFramePr>
            <a:graphicFrameLocks noGrp="1"/>
          </p:cNvGraphicFramePr>
          <p:nvPr>
            <p:ph idx="1"/>
            <p:extLst>
              <p:ext uri="{D42A27DB-BD31-4B8C-83A1-F6EECF244321}">
                <p14:modId xmlns:p14="http://schemas.microsoft.com/office/powerpoint/2010/main" val="2210339782"/>
              </p:ext>
            </p:extLst>
          </p:nvPr>
        </p:nvGraphicFramePr>
        <p:xfrm>
          <a:off x="877592" y="1694457"/>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ectangle: Rounded Corners 9">
            <a:extLst>
              <a:ext uri="{FF2B5EF4-FFF2-40B4-BE49-F238E27FC236}">
                <a16:creationId xmlns:a16="http://schemas.microsoft.com/office/drawing/2014/main" id="{A19C1877-A5BA-B72D-674C-384267A30BE8}"/>
              </a:ext>
            </a:extLst>
          </p:cNvPr>
          <p:cNvSpPr/>
          <p:nvPr/>
        </p:nvSpPr>
        <p:spPr>
          <a:xfrm>
            <a:off x="1252005" y="256103"/>
            <a:ext cx="3230054" cy="914400"/>
          </a:xfrm>
          <a:prstGeom prst="roundRect">
            <a:avLst/>
          </a:prstGeom>
          <a:solidFill>
            <a:srgbClr val="0F9C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ln w="22225">
                  <a:noFill/>
                  <a:prstDash val="solid"/>
                </a:ln>
                <a:solidFill>
                  <a:schemeClr val="bg1"/>
                </a:solidFill>
                <a:latin typeface="ADLaM Display" panose="02010000000000000000" pitchFamily="2" charset="0"/>
                <a:ea typeface="ADLaM Display" panose="02010000000000000000" pitchFamily="2" charset="0"/>
                <a:cs typeface="ADLaM Display" panose="02010000000000000000" pitchFamily="2" charset="0"/>
              </a:rPr>
              <a:t>Back-End </a:t>
            </a:r>
          </a:p>
        </p:txBody>
      </p:sp>
    </p:spTree>
    <p:extLst>
      <p:ext uri="{BB962C8B-B14F-4D97-AF65-F5344CB8AC3E}">
        <p14:creationId xmlns:p14="http://schemas.microsoft.com/office/powerpoint/2010/main" val="177232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graphicEl>
                                              <a:dgm id="{699F63CC-A7D3-488A-8FF1-7F4D89D84091}"/>
                                            </p:graphicEl>
                                          </p:spTgt>
                                        </p:tgtEl>
                                        <p:attrNameLst>
                                          <p:attrName>style.visibility</p:attrName>
                                        </p:attrNameLst>
                                      </p:cBhvr>
                                      <p:to>
                                        <p:strVal val="visible"/>
                                      </p:to>
                                    </p:set>
                                    <p:anim calcmode="lin" valueType="num">
                                      <p:cBhvr>
                                        <p:cTn id="12" dur="500" fill="hold"/>
                                        <p:tgtEl>
                                          <p:spTgt spid="14">
                                            <p:graphicEl>
                                              <a:dgm id="{699F63CC-A7D3-488A-8FF1-7F4D89D84091}"/>
                                            </p:graphicEl>
                                          </p:spTgt>
                                        </p:tgtEl>
                                        <p:attrNameLst>
                                          <p:attrName>ppt_w</p:attrName>
                                        </p:attrNameLst>
                                      </p:cBhvr>
                                      <p:tavLst>
                                        <p:tav tm="0">
                                          <p:val>
                                            <p:fltVal val="0"/>
                                          </p:val>
                                        </p:tav>
                                        <p:tav tm="100000">
                                          <p:val>
                                            <p:strVal val="#ppt_w"/>
                                          </p:val>
                                        </p:tav>
                                      </p:tavLst>
                                    </p:anim>
                                    <p:anim calcmode="lin" valueType="num">
                                      <p:cBhvr>
                                        <p:cTn id="13" dur="500" fill="hold"/>
                                        <p:tgtEl>
                                          <p:spTgt spid="14">
                                            <p:graphicEl>
                                              <a:dgm id="{699F63CC-A7D3-488A-8FF1-7F4D89D84091}"/>
                                            </p:graphicEl>
                                          </p:spTgt>
                                        </p:tgtEl>
                                        <p:attrNameLst>
                                          <p:attrName>ppt_h</p:attrName>
                                        </p:attrNameLst>
                                      </p:cBhvr>
                                      <p:tavLst>
                                        <p:tav tm="0">
                                          <p:val>
                                            <p:fltVal val="0"/>
                                          </p:val>
                                        </p:tav>
                                        <p:tav tm="100000">
                                          <p:val>
                                            <p:strVal val="#ppt_h"/>
                                          </p:val>
                                        </p:tav>
                                      </p:tavLst>
                                    </p:anim>
                                    <p:animEffect transition="in" filter="fade">
                                      <p:cBhvr>
                                        <p:cTn id="14" dur="500"/>
                                        <p:tgtEl>
                                          <p:spTgt spid="14">
                                            <p:graphicEl>
                                              <a:dgm id="{699F63CC-A7D3-488A-8FF1-7F4D89D84091}"/>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graphicEl>
                                              <a:dgm id="{66BC1643-3B80-4923-B67E-E056A5F094F1}"/>
                                            </p:graphicEl>
                                          </p:spTgt>
                                        </p:tgtEl>
                                        <p:attrNameLst>
                                          <p:attrName>style.visibility</p:attrName>
                                        </p:attrNameLst>
                                      </p:cBhvr>
                                      <p:to>
                                        <p:strVal val="visible"/>
                                      </p:to>
                                    </p:set>
                                    <p:anim calcmode="lin" valueType="num">
                                      <p:cBhvr>
                                        <p:cTn id="17" dur="500" fill="hold"/>
                                        <p:tgtEl>
                                          <p:spTgt spid="14">
                                            <p:graphicEl>
                                              <a:dgm id="{66BC1643-3B80-4923-B67E-E056A5F094F1}"/>
                                            </p:graphicEl>
                                          </p:spTgt>
                                        </p:tgtEl>
                                        <p:attrNameLst>
                                          <p:attrName>ppt_w</p:attrName>
                                        </p:attrNameLst>
                                      </p:cBhvr>
                                      <p:tavLst>
                                        <p:tav tm="0">
                                          <p:val>
                                            <p:fltVal val="0"/>
                                          </p:val>
                                        </p:tav>
                                        <p:tav tm="100000">
                                          <p:val>
                                            <p:strVal val="#ppt_w"/>
                                          </p:val>
                                        </p:tav>
                                      </p:tavLst>
                                    </p:anim>
                                    <p:anim calcmode="lin" valueType="num">
                                      <p:cBhvr>
                                        <p:cTn id="18" dur="500" fill="hold"/>
                                        <p:tgtEl>
                                          <p:spTgt spid="14">
                                            <p:graphicEl>
                                              <a:dgm id="{66BC1643-3B80-4923-B67E-E056A5F094F1}"/>
                                            </p:graphicEl>
                                          </p:spTgt>
                                        </p:tgtEl>
                                        <p:attrNameLst>
                                          <p:attrName>ppt_h</p:attrName>
                                        </p:attrNameLst>
                                      </p:cBhvr>
                                      <p:tavLst>
                                        <p:tav tm="0">
                                          <p:val>
                                            <p:fltVal val="0"/>
                                          </p:val>
                                        </p:tav>
                                        <p:tav tm="100000">
                                          <p:val>
                                            <p:strVal val="#ppt_h"/>
                                          </p:val>
                                        </p:tav>
                                      </p:tavLst>
                                    </p:anim>
                                    <p:animEffect transition="in" filter="fade">
                                      <p:cBhvr>
                                        <p:cTn id="19" dur="500"/>
                                        <p:tgtEl>
                                          <p:spTgt spid="14">
                                            <p:graphicEl>
                                              <a:dgm id="{66BC1643-3B80-4923-B67E-E056A5F094F1}"/>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graphicEl>
                                              <a:dgm id="{E6D82A90-F614-4070-8960-D077BA1E1AF6}"/>
                                            </p:graphicEl>
                                          </p:spTgt>
                                        </p:tgtEl>
                                        <p:attrNameLst>
                                          <p:attrName>style.visibility</p:attrName>
                                        </p:attrNameLst>
                                      </p:cBhvr>
                                      <p:to>
                                        <p:strVal val="visible"/>
                                      </p:to>
                                    </p:set>
                                    <p:anim calcmode="lin" valueType="num">
                                      <p:cBhvr>
                                        <p:cTn id="22" dur="500" fill="hold"/>
                                        <p:tgtEl>
                                          <p:spTgt spid="14">
                                            <p:graphicEl>
                                              <a:dgm id="{E6D82A90-F614-4070-8960-D077BA1E1AF6}"/>
                                            </p:graphicEl>
                                          </p:spTgt>
                                        </p:tgtEl>
                                        <p:attrNameLst>
                                          <p:attrName>ppt_w</p:attrName>
                                        </p:attrNameLst>
                                      </p:cBhvr>
                                      <p:tavLst>
                                        <p:tav tm="0">
                                          <p:val>
                                            <p:fltVal val="0"/>
                                          </p:val>
                                        </p:tav>
                                        <p:tav tm="100000">
                                          <p:val>
                                            <p:strVal val="#ppt_w"/>
                                          </p:val>
                                        </p:tav>
                                      </p:tavLst>
                                    </p:anim>
                                    <p:anim calcmode="lin" valueType="num">
                                      <p:cBhvr>
                                        <p:cTn id="23" dur="500" fill="hold"/>
                                        <p:tgtEl>
                                          <p:spTgt spid="14">
                                            <p:graphicEl>
                                              <a:dgm id="{E6D82A90-F614-4070-8960-D077BA1E1AF6}"/>
                                            </p:graphicEl>
                                          </p:spTgt>
                                        </p:tgtEl>
                                        <p:attrNameLst>
                                          <p:attrName>ppt_h</p:attrName>
                                        </p:attrNameLst>
                                      </p:cBhvr>
                                      <p:tavLst>
                                        <p:tav tm="0">
                                          <p:val>
                                            <p:fltVal val="0"/>
                                          </p:val>
                                        </p:tav>
                                        <p:tav tm="100000">
                                          <p:val>
                                            <p:strVal val="#ppt_h"/>
                                          </p:val>
                                        </p:tav>
                                      </p:tavLst>
                                    </p:anim>
                                    <p:animEffect transition="in" filter="fade">
                                      <p:cBhvr>
                                        <p:cTn id="24" dur="500"/>
                                        <p:tgtEl>
                                          <p:spTgt spid="14">
                                            <p:graphicEl>
                                              <a:dgm id="{E6D82A90-F614-4070-8960-D077BA1E1AF6}"/>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graphicEl>
                                              <a:dgm id="{0BDD48C4-45D0-4385-8520-7ABBD6FDFE5A}"/>
                                            </p:graphicEl>
                                          </p:spTgt>
                                        </p:tgtEl>
                                        <p:attrNameLst>
                                          <p:attrName>style.visibility</p:attrName>
                                        </p:attrNameLst>
                                      </p:cBhvr>
                                      <p:to>
                                        <p:strVal val="visible"/>
                                      </p:to>
                                    </p:set>
                                    <p:anim calcmode="lin" valueType="num">
                                      <p:cBhvr>
                                        <p:cTn id="27" dur="500" fill="hold"/>
                                        <p:tgtEl>
                                          <p:spTgt spid="14">
                                            <p:graphicEl>
                                              <a:dgm id="{0BDD48C4-45D0-4385-8520-7ABBD6FDFE5A}"/>
                                            </p:graphicEl>
                                          </p:spTgt>
                                        </p:tgtEl>
                                        <p:attrNameLst>
                                          <p:attrName>ppt_w</p:attrName>
                                        </p:attrNameLst>
                                      </p:cBhvr>
                                      <p:tavLst>
                                        <p:tav tm="0">
                                          <p:val>
                                            <p:fltVal val="0"/>
                                          </p:val>
                                        </p:tav>
                                        <p:tav tm="100000">
                                          <p:val>
                                            <p:strVal val="#ppt_w"/>
                                          </p:val>
                                        </p:tav>
                                      </p:tavLst>
                                    </p:anim>
                                    <p:anim calcmode="lin" valueType="num">
                                      <p:cBhvr>
                                        <p:cTn id="28" dur="500" fill="hold"/>
                                        <p:tgtEl>
                                          <p:spTgt spid="14">
                                            <p:graphicEl>
                                              <a:dgm id="{0BDD48C4-45D0-4385-8520-7ABBD6FDFE5A}"/>
                                            </p:graphicEl>
                                          </p:spTgt>
                                        </p:tgtEl>
                                        <p:attrNameLst>
                                          <p:attrName>ppt_h</p:attrName>
                                        </p:attrNameLst>
                                      </p:cBhvr>
                                      <p:tavLst>
                                        <p:tav tm="0">
                                          <p:val>
                                            <p:fltVal val="0"/>
                                          </p:val>
                                        </p:tav>
                                        <p:tav tm="100000">
                                          <p:val>
                                            <p:strVal val="#ppt_h"/>
                                          </p:val>
                                        </p:tav>
                                      </p:tavLst>
                                    </p:anim>
                                    <p:animEffect transition="in" filter="fade">
                                      <p:cBhvr>
                                        <p:cTn id="29" dur="500"/>
                                        <p:tgtEl>
                                          <p:spTgt spid="14">
                                            <p:graphicEl>
                                              <a:dgm id="{0BDD48C4-45D0-4385-8520-7ABBD6FDFE5A}"/>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graphicEl>
                                              <a:dgm id="{85C89EB9-737B-410A-951C-451A5625BB62}"/>
                                            </p:graphicEl>
                                          </p:spTgt>
                                        </p:tgtEl>
                                        <p:attrNameLst>
                                          <p:attrName>style.visibility</p:attrName>
                                        </p:attrNameLst>
                                      </p:cBhvr>
                                      <p:to>
                                        <p:strVal val="visible"/>
                                      </p:to>
                                    </p:set>
                                    <p:anim calcmode="lin" valueType="num">
                                      <p:cBhvr>
                                        <p:cTn id="32" dur="500" fill="hold"/>
                                        <p:tgtEl>
                                          <p:spTgt spid="14">
                                            <p:graphicEl>
                                              <a:dgm id="{85C89EB9-737B-410A-951C-451A5625BB62}"/>
                                            </p:graphicEl>
                                          </p:spTgt>
                                        </p:tgtEl>
                                        <p:attrNameLst>
                                          <p:attrName>ppt_w</p:attrName>
                                        </p:attrNameLst>
                                      </p:cBhvr>
                                      <p:tavLst>
                                        <p:tav tm="0">
                                          <p:val>
                                            <p:fltVal val="0"/>
                                          </p:val>
                                        </p:tav>
                                        <p:tav tm="100000">
                                          <p:val>
                                            <p:strVal val="#ppt_w"/>
                                          </p:val>
                                        </p:tav>
                                      </p:tavLst>
                                    </p:anim>
                                    <p:anim calcmode="lin" valueType="num">
                                      <p:cBhvr>
                                        <p:cTn id="33" dur="500" fill="hold"/>
                                        <p:tgtEl>
                                          <p:spTgt spid="14">
                                            <p:graphicEl>
                                              <a:dgm id="{85C89EB9-737B-410A-951C-451A5625BB62}"/>
                                            </p:graphicEl>
                                          </p:spTgt>
                                        </p:tgtEl>
                                        <p:attrNameLst>
                                          <p:attrName>ppt_h</p:attrName>
                                        </p:attrNameLst>
                                      </p:cBhvr>
                                      <p:tavLst>
                                        <p:tav tm="0">
                                          <p:val>
                                            <p:fltVal val="0"/>
                                          </p:val>
                                        </p:tav>
                                        <p:tav tm="100000">
                                          <p:val>
                                            <p:strVal val="#ppt_h"/>
                                          </p:val>
                                        </p:tav>
                                      </p:tavLst>
                                    </p:anim>
                                    <p:animEffect transition="in" filter="fade">
                                      <p:cBhvr>
                                        <p:cTn id="34" dur="500"/>
                                        <p:tgtEl>
                                          <p:spTgt spid="14">
                                            <p:graphicEl>
                                              <a:dgm id="{85C89EB9-737B-410A-951C-451A5625BB62}"/>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graphicEl>
                                              <a:dgm id="{77ED3304-DDB9-44B5-A4C3-00C207B191D7}"/>
                                            </p:graphicEl>
                                          </p:spTgt>
                                        </p:tgtEl>
                                        <p:attrNameLst>
                                          <p:attrName>style.visibility</p:attrName>
                                        </p:attrNameLst>
                                      </p:cBhvr>
                                      <p:to>
                                        <p:strVal val="visible"/>
                                      </p:to>
                                    </p:set>
                                    <p:anim calcmode="lin" valueType="num">
                                      <p:cBhvr>
                                        <p:cTn id="37" dur="500" fill="hold"/>
                                        <p:tgtEl>
                                          <p:spTgt spid="14">
                                            <p:graphicEl>
                                              <a:dgm id="{77ED3304-DDB9-44B5-A4C3-00C207B191D7}"/>
                                            </p:graphicEl>
                                          </p:spTgt>
                                        </p:tgtEl>
                                        <p:attrNameLst>
                                          <p:attrName>ppt_w</p:attrName>
                                        </p:attrNameLst>
                                      </p:cBhvr>
                                      <p:tavLst>
                                        <p:tav tm="0">
                                          <p:val>
                                            <p:fltVal val="0"/>
                                          </p:val>
                                        </p:tav>
                                        <p:tav tm="100000">
                                          <p:val>
                                            <p:strVal val="#ppt_w"/>
                                          </p:val>
                                        </p:tav>
                                      </p:tavLst>
                                    </p:anim>
                                    <p:anim calcmode="lin" valueType="num">
                                      <p:cBhvr>
                                        <p:cTn id="38" dur="500" fill="hold"/>
                                        <p:tgtEl>
                                          <p:spTgt spid="14">
                                            <p:graphicEl>
                                              <a:dgm id="{77ED3304-DDB9-44B5-A4C3-00C207B191D7}"/>
                                            </p:graphicEl>
                                          </p:spTgt>
                                        </p:tgtEl>
                                        <p:attrNameLst>
                                          <p:attrName>ppt_h</p:attrName>
                                        </p:attrNameLst>
                                      </p:cBhvr>
                                      <p:tavLst>
                                        <p:tav tm="0">
                                          <p:val>
                                            <p:fltVal val="0"/>
                                          </p:val>
                                        </p:tav>
                                        <p:tav tm="100000">
                                          <p:val>
                                            <p:strVal val="#ppt_h"/>
                                          </p:val>
                                        </p:tav>
                                      </p:tavLst>
                                    </p:anim>
                                    <p:animEffect transition="in" filter="fade">
                                      <p:cBhvr>
                                        <p:cTn id="39" dur="500"/>
                                        <p:tgtEl>
                                          <p:spTgt spid="14">
                                            <p:graphicEl>
                                              <a:dgm id="{77ED3304-DDB9-44B5-A4C3-00C207B191D7}"/>
                                            </p:graphic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
                                            <p:graphicEl>
                                              <a:dgm id="{EA3A6FD5-F064-4060-8DE5-A2055C43991C}"/>
                                            </p:graphicEl>
                                          </p:spTgt>
                                        </p:tgtEl>
                                        <p:attrNameLst>
                                          <p:attrName>style.visibility</p:attrName>
                                        </p:attrNameLst>
                                      </p:cBhvr>
                                      <p:to>
                                        <p:strVal val="visible"/>
                                      </p:to>
                                    </p:set>
                                    <p:anim calcmode="lin" valueType="num">
                                      <p:cBhvr>
                                        <p:cTn id="42" dur="500" fill="hold"/>
                                        <p:tgtEl>
                                          <p:spTgt spid="14">
                                            <p:graphicEl>
                                              <a:dgm id="{EA3A6FD5-F064-4060-8DE5-A2055C43991C}"/>
                                            </p:graphicEl>
                                          </p:spTgt>
                                        </p:tgtEl>
                                        <p:attrNameLst>
                                          <p:attrName>ppt_w</p:attrName>
                                        </p:attrNameLst>
                                      </p:cBhvr>
                                      <p:tavLst>
                                        <p:tav tm="0">
                                          <p:val>
                                            <p:fltVal val="0"/>
                                          </p:val>
                                        </p:tav>
                                        <p:tav tm="100000">
                                          <p:val>
                                            <p:strVal val="#ppt_w"/>
                                          </p:val>
                                        </p:tav>
                                      </p:tavLst>
                                    </p:anim>
                                    <p:anim calcmode="lin" valueType="num">
                                      <p:cBhvr>
                                        <p:cTn id="43" dur="500" fill="hold"/>
                                        <p:tgtEl>
                                          <p:spTgt spid="14">
                                            <p:graphicEl>
                                              <a:dgm id="{EA3A6FD5-F064-4060-8DE5-A2055C43991C}"/>
                                            </p:graphicEl>
                                          </p:spTgt>
                                        </p:tgtEl>
                                        <p:attrNameLst>
                                          <p:attrName>ppt_h</p:attrName>
                                        </p:attrNameLst>
                                      </p:cBhvr>
                                      <p:tavLst>
                                        <p:tav tm="0">
                                          <p:val>
                                            <p:fltVal val="0"/>
                                          </p:val>
                                        </p:tav>
                                        <p:tav tm="100000">
                                          <p:val>
                                            <p:strVal val="#ppt_h"/>
                                          </p:val>
                                        </p:tav>
                                      </p:tavLst>
                                    </p:anim>
                                    <p:animEffect transition="in" filter="fade">
                                      <p:cBhvr>
                                        <p:cTn id="44" dur="500"/>
                                        <p:tgtEl>
                                          <p:spTgt spid="14">
                                            <p:graphicEl>
                                              <a:dgm id="{EA3A6FD5-F064-4060-8DE5-A2055C43991C}"/>
                                            </p:graphic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graphicEl>
                                              <a:dgm id="{B5BE92EC-2FDD-4C4A-BB47-0B3596610C7F}"/>
                                            </p:graphicEl>
                                          </p:spTgt>
                                        </p:tgtEl>
                                        <p:attrNameLst>
                                          <p:attrName>style.visibility</p:attrName>
                                        </p:attrNameLst>
                                      </p:cBhvr>
                                      <p:to>
                                        <p:strVal val="visible"/>
                                      </p:to>
                                    </p:set>
                                    <p:anim calcmode="lin" valueType="num">
                                      <p:cBhvr>
                                        <p:cTn id="47" dur="500" fill="hold"/>
                                        <p:tgtEl>
                                          <p:spTgt spid="14">
                                            <p:graphicEl>
                                              <a:dgm id="{B5BE92EC-2FDD-4C4A-BB47-0B3596610C7F}"/>
                                            </p:graphicEl>
                                          </p:spTgt>
                                        </p:tgtEl>
                                        <p:attrNameLst>
                                          <p:attrName>ppt_w</p:attrName>
                                        </p:attrNameLst>
                                      </p:cBhvr>
                                      <p:tavLst>
                                        <p:tav tm="0">
                                          <p:val>
                                            <p:fltVal val="0"/>
                                          </p:val>
                                        </p:tav>
                                        <p:tav tm="100000">
                                          <p:val>
                                            <p:strVal val="#ppt_w"/>
                                          </p:val>
                                        </p:tav>
                                      </p:tavLst>
                                    </p:anim>
                                    <p:anim calcmode="lin" valueType="num">
                                      <p:cBhvr>
                                        <p:cTn id="48" dur="500" fill="hold"/>
                                        <p:tgtEl>
                                          <p:spTgt spid="14">
                                            <p:graphicEl>
                                              <a:dgm id="{B5BE92EC-2FDD-4C4A-BB47-0B3596610C7F}"/>
                                            </p:graphicEl>
                                          </p:spTgt>
                                        </p:tgtEl>
                                        <p:attrNameLst>
                                          <p:attrName>ppt_h</p:attrName>
                                        </p:attrNameLst>
                                      </p:cBhvr>
                                      <p:tavLst>
                                        <p:tav tm="0">
                                          <p:val>
                                            <p:fltVal val="0"/>
                                          </p:val>
                                        </p:tav>
                                        <p:tav tm="100000">
                                          <p:val>
                                            <p:strVal val="#ppt_h"/>
                                          </p:val>
                                        </p:tav>
                                      </p:tavLst>
                                    </p:anim>
                                    <p:animEffect transition="in" filter="fade">
                                      <p:cBhvr>
                                        <p:cTn id="49" dur="500"/>
                                        <p:tgtEl>
                                          <p:spTgt spid="14">
                                            <p:graphicEl>
                                              <a:dgm id="{B5BE92EC-2FDD-4C4A-BB47-0B3596610C7F}"/>
                                            </p:graphic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4">
                                            <p:graphicEl>
                                              <a:dgm id="{C75EE7D6-3917-481A-A61D-A833D1134F1E}"/>
                                            </p:graphicEl>
                                          </p:spTgt>
                                        </p:tgtEl>
                                        <p:attrNameLst>
                                          <p:attrName>style.visibility</p:attrName>
                                        </p:attrNameLst>
                                      </p:cBhvr>
                                      <p:to>
                                        <p:strVal val="visible"/>
                                      </p:to>
                                    </p:set>
                                    <p:anim calcmode="lin" valueType="num">
                                      <p:cBhvr>
                                        <p:cTn id="52" dur="500" fill="hold"/>
                                        <p:tgtEl>
                                          <p:spTgt spid="14">
                                            <p:graphicEl>
                                              <a:dgm id="{C75EE7D6-3917-481A-A61D-A833D1134F1E}"/>
                                            </p:graphicEl>
                                          </p:spTgt>
                                        </p:tgtEl>
                                        <p:attrNameLst>
                                          <p:attrName>ppt_w</p:attrName>
                                        </p:attrNameLst>
                                      </p:cBhvr>
                                      <p:tavLst>
                                        <p:tav tm="0">
                                          <p:val>
                                            <p:fltVal val="0"/>
                                          </p:val>
                                        </p:tav>
                                        <p:tav tm="100000">
                                          <p:val>
                                            <p:strVal val="#ppt_w"/>
                                          </p:val>
                                        </p:tav>
                                      </p:tavLst>
                                    </p:anim>
                                    <p:anim calcmode="lin" valueType="num">
                                      <p:cBhvr>
                                        <p:cTn id="53" dur="500" fill="hold"/>
                                        <p:tgtEl>
                                          <p:spTgt spid="14">
                                            <p:graphicEl>
                                              <a:dgm id="{C75EE7D6-3917-481A-A61D-A833D1134F1E}"/>
                                            </p:graphicEl>
                                          </p:spTgt>
                                        </p:tgtEl>
                                        <p:attrNameLst>
                                          <p:attrName>ppt_h</p:attrName>
                                        </p:attrNameLst>
                                      </p:cBhvr>
                                      <p:tavLst>
                                        <p:tav tm="0">
                                          <p:val>
                                            <p:fltVal val="0"/>
                                          </p:val>
                                        </p:tav>
                                        <p:tav tm="100000">
                                          <p:val>
                                            <p:strVal val="#ppt_h"/>
                                          </p:val>
                                        </p:tav>
                                      </p:tavLst>
                                    </p:anim>
                                    <p:animEffect transition="in" filter="fade">
                                      <p:cBhvr>
                                        <p:cTn id="54" dur="500"/>
                                        <p:tgtEl>
                                          <p:spTgt spid="14">
                                            <p:graphicEl>
                                              <a:dgm id="{C75EE7D6-3917-481A-A61D-A833D1134F1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p:bldSub>
      </p:bldGraphic>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D823A1-EDBD-1184-3FF5-D0C5DF5E5E08}"/>
            </a:ext>
          </a:extLst>
        </p:cNvPr>
        <p:cNvGrpSpPr/>
        <p:nvPr/>
      </p:nvGrpSpPr>
      <p:grpSpPr>
        <a:xfrm>
          <a:off x="0" y="0"/>
          <a:ext cx="0" cy="0"/>
          <a:chOff x="0" y="0"/>
          <a:chExt cx="0" cy="0"/>
        </a:xfrm>
      </p:grpSpPr>
      <p:sp useBgFill="1">
        <p:nvSpPr>
          <p:cNvPr id="172" name="Rectangle 171">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A05481-08B9-F956-5D66-00D22D0573E9}"/>
              </a:ext>
            </a:extLst>
          </p:cNvPr>
          <p:cNvSpPr>
            <a:spLocks noGrp="1"/>
          </p:cNvSpPr>
          <p:nvPr>
            <p:ph type="title"/>
          </p:nvPr>
        </p:nvSpPr>
        <p:spPr>
          <a:xfrm>
            <a:off x="3418279" y="5298752"/>
            <a:ext cx="5111125" cy="1012074"/>
          </a:xfrm>
        </p:spPr>
        <p:txBody>
          <a:bodyPr vert="horz" lIns="91440" tIns="45720" rIns="91440" bIns="45720" rtlCol="0" anchor="ctr">
            <a:normAutofit/>
          </a:bodyPr>
          <a:lstStyle/>
          <a:p>
            <a:pPr algn="ctr"/>
            <a:r>
              <a:rPr lang="en-US" sz="3600" b="1" kern="1200">
                <a:ln w="22225">
                  <a:solidFill>
                    <a:sysClr val="windowText" lastClr="000000"/>
                  </a:solidFill>
                  <a:prstDash val="solid"/>
                </a:ln>
                <a:solidFill>
                  <a:sysClr val="windowText" lastClr="000000"/>
                </a:solidFill>
                <a:latin typeface="Amasis MT Pro Black" panose="02040A04050005020304" pitchFamily="18" charset="0"/>
              </a:rPr>
              <a:t>System Architecture </a:t>
            </a:r>
          </a:p>
        </p:txBody>
      </p:sp>
      <p:sp>
        <p:nvSpPr>
          <p:cNvPr id="38" name="Content Placeholder 25">
            <a:extLst>
              <a:ext uri="{FF2B5EF4-FFF2-40B4-BE49-F238E27FC236}">
                <a16:creationId xmlns:a16="http://schemas.microsoft.com/office/drawing/2014/main" id="{817D22D3-B685-4FF8-CBE4-51590328D61F}"/>
              </a:ext>
            </a:extLst>
          </p:cNvPr>
          <p:cNvSpPr>
            <a:spLocks noGrp="1"/>
          </p:cNvSpPr>
          <p:nvPr>
            <p:ph idx="1"/>
          </p:nvPr>
        </p:nvSpPr>
        <p:spPr>
          <a:xfrm>
            <a:off x="2198774" y="5928655"/>
            <a:ext cx="805683" cy="382171"/>
          </a:xfrm>
        </p:spPr>
        <p:txBody>
          <a:bodyPr vert="horz" lIns="91440" tIns="45720" rIns="91440" bIns="45720" rtlCol="0">
            <a:normAutofit/>
          </a:bodyPr>
          <a:lstStyle/>
          <a:p>
            <a:pPr marL="0" indent="0" algn="ctr">
              <a:buNone/>
            </a:pPr>
            <a:r>
              <a:rPr lang="en-US" sz="1600" kern="1200">
                <a:solidFill>
                  <a:schemeClr val="tx1"/>
                </a:solidFill>
                <a:latin typeface="+mn-lt"/>
                <a:ea typeface="+mn-ea"/>
                <a:cs typeface="+mn-cs"/>
              </a:rPr>
              <a:t> </a:t>
            </a:r>
          </a:p>
        </p:txBody>
      </p:sp>
      <p:sp>
        <p:nvSpPr>
          <p:cNvPr id="171" name="Freeform: Shape 170">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a:extLst>
              <a:ext uri="{FF2B5EF4-FFF2-40B4-BE49-F238E27FC236}">
                <a16:creationId xmlns:a16="http://schemas.microsoft.com/office/drawing/2014/main" id="{C999DD56-F044-36CD-76DE-963785764C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08649" y="654532"/>
            <a:ext cx="7811807" cy="4379103"/>
          </a:xfrm>
          <a:prstGeom prst="rect">
            <a:avLst/>
          </a:prstGeom>
        </p:spPr>
      </p:pic>
    </p:spTree>
    <p:extLst>
      <p:ext uri="{BB962C8B-B14F-4D97-AF65-F5344CB8AC3E}">
        <p14:creationId xmlns:p14="http://schemas.microsoft.com/office/powerpoint/2010/main" val="37284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C1D0EA13-2622-98EB-115B-7F710772BBBF}"/>
              </a:ext>
            </a:extLst>
          </p:cNvPr>
          <p:cNvGraphicFramePr/>
          <p:nvPr>
            <p:extLst>
              <p:ext uri="{D42A27DB-BD31-4B8C-83A1-F6EECF244321}">
                <p14:modId xmlns:p14="http://schemas.microsoft.com/office/powerpoint/2010/main" val="2971668710"/>
              </p:ext>
            </p:extLst>
          </p:nvPr>
        </p:nvGraphicFramePr>
        <p:xfrm>
          <a:off x="144489" y="171607"/>
          <a:ext cx="4023360" cy="915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6">
            <a:extLst>
              <a:ext uri="{FF2B5EF4-FFF2-40B4-BE49-F238E27FC236}">
                <a16:creationId xmlns:a16="http://schemas.microsoft.com/office/drawing/2014/main" id="{5C0260C9-3268-64B9-03E6-D3BAA37865A3}"/>
              </a:ext>
            </a:extLst>
          </p:cNvPr>
          <p:cNvGraphicFramePr>
            <a:graphicFrameLocks noGrp="1"/>
          </p:cNvGraphicFramePr>
          <p:nvPr>
            <p:ph idx="1"/>
            <p:extLst>
              <p:ext uri="{D42A27DB-BD31-4B8C-83A1-F6EECF244321}">
                <p14:modId xmlns:p14="http://schemas.microsoft.com/office/powerpoint/2010/main" val="2027807580"/>
              </p:ext>
            </p:extLst>
          </p:nvPr>
        </p:nvGraphicFramePr>
        <p:xfrm>
          <a:off x="477650" y="2258780"/>
          <a:ext cx="4741494" cy="35119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69E7014D-BFD3-4E30-C263-5972965F74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9209" y="1493397"/>
            <a:ext cx="5940140" cy="3638336"/>
          </a:xfrm>
          <a:prstGeom prst="rect">
            <a:avLst/>
          </a:prstGeom>
        </p:spPr>
      </p:pic>
      <p:sp>
        <p:nvSpPr>
          <p:cNvPr id="8" name="TextBox 7">
            <a:extLst>
              <a:ext uri="{FF2B5EF4-FFF2-40B4-BE49-F238E27FC236}">
                <a16:creationId xmlns:a16="http://schemas.microsoft.com/office/drawing/2014/main" id="{0EAD90AF-1727-82C1-274A-BB8AFB606E93}"/>
              </a:ext>
            </a:extLst>
          </p:cNvPr>
          <p:cNvSpPr txBox="1"/>
          <p:nvPr/>
        </p:nvSpPr>
        <p:spPr>
          <a:xfrm>
            <a:off x="929973" y="1126043"/>
            <a:ext cx="3237876" cy="707886"/>
          </a:xfrm>
          <a:prstGeom prst="rect">
            <a:avLst/>
          </a:prstGeom>
          <a:noFill/>
        </p:spPr>
        <p:txBody>
          <a:bodyPr wrap="square" rtlCol="0">
            <a:spAutoFit/>
          </a:bodyPr>
          <a:lstStyle/>
          <a:p>
            <a:r>
              <a:rPr lang="en-US" sz="4000" b="1">
                <a:ln w="22225">
                  <a:solidFill>
                    <a:srgbClr val="0F9CD2"/>
                  </a:solidFill>
                  <a:prstDash val="solid"/>
                </a:ln>
                <a:solidFill>
                  <a:srgbClr val="0F9CD2"/>
                </a:solidFill>
                <a:latin typeface="Amasis MT Pro Black" panose="02040A04050005020304" pitchFamily="18" charset="0"/>
              </a:rPr>
              <a:t>Home Page </a:t>
            </a:r>
          </a:p>
        </p:txBody>
      </p:sp>
    </p:spTree>
    <p:extLst>
      <p:ext uri="{BB962C8B-B14F-4D97-AF65-F5344CB8AC3E}">
        <p14:creationId xmlns:p14="http://schemas.microsoft.com/office/powerpoint/2010/main" val="101753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graphicEl>
                                              <a:dgm id="{FE306A66-1D75-4A61-958B-84475F2243AB}"/>
                                            </p:graphicEl>
                                          </p:spTgt>
                                        </p:tgtEl>
                                        <p:attrNameLst>
                                          <p:attrName>style.visibility</p:attrName>
                                        </p:attrNameLst>
                                      </p:cBhvr>
                                      <p:to>
                                        <p:strVal val="visible"/>
                                      </p:to>
                                    </p:set>
                                    <p:anim calcmode="lin" valueType="num">
                                      <p:cBhvr>
                                        <p:cTn id="24" dur="500" fill="hold"/>
                                        <p:tgtEl>
                                          <p:spTgt spid="7">
                                            <p:graphicEl>
                                              <a:dgm id="{FE306A66-1D75-4A61-958B-84475F2243AB}"/>
                                            </p:graphicEl>
                                          </p:spTgt>
                                        </p:tgtEl>
                                        <p:attrNameLst>
                                          <p:attrName>ppt_w</p:attrName>
                                        </p:attrNameLst>
                                      </p:cBhvr>
                                      <p:tavLst>
                                        <p:tav tm="0">
                                          <p:val>
                                            <p:fltVal val="0"/>
                                          </p:val>
                                        </p:tav>
                                        <p:tav tm="100000">
                                          <p:val>
                                            <p:strVal val="#ppt_w"/>
                                          </p:val>
                                        </p:tav>
                                      </p:tavLst>
                                    </p:anim>
                                    <p:anim calcmode="lin" valueType="num">
                                      <p:cBhvr>
                                        <p:cTn id="25" dur="500" fill="hold"/>
                                        <p:tgtEl>
                                          <p:spTgt spid="7">
                                            <p:graphicEl>
                                              <a:dgm id="{FE306A66-1D75-4A61-958B-84475F2243AB}"/>
                                            </p:graphicEl>
                                          </p:spTgt>
                                        </p:tgtEl>
                                        <p:attrNameLst>
                                          <p:attrName>ppt_h</p:attrName>
                                        </p:attrNameLst>
                                      </p:cBhvr>
                                      <p:tavLst>
                                        <p:tav tm="0">
                                          <p:val>
                                            <p:fltVal val="0"/>
                                          </p:val>
                                        </p:tav>
                                        <p:tav tm="100000">
                                          <p:val>
                                            <p:strVal val="#ppt_h"/>
                                          </p:val>
                                        </p:tav>
                                      </p:tavLst>
                                    </p:anim>
                                    <p:animEffect transition="in" filter="fade">
                                      <p:cBhvr>
                                        <p:cTn id="26" dur="500"/>
                                        <p:tgtEl>
                                          <p:spTgt spid="7">
                                            <p:graphicEl>
                                              <a:dgm id="{FE306A66-1D75-4A61-958B-84475F2243AB}"/>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
                                            <p:graphicEl>
                                              <a:dgm id="{3A0ED16B-B6BA-4D0F-A1E9-85D24128D6DA}"/>
                                            </p:graphicEl>
                                          </p:spTgt>
                                        </p:tgtEl>
                                        <p:attrNameLst>
                                          <p:attrName>style.visibility</p:attrName>
                                        </p:attrNameLst>
                                      </p:cBhvr>
                                      <p:to>
                                        <p:strVal val="visible"/>
                                      </p:to>
                                    </p:set>
                                    <p:anim calcmode="lin" valueType="num">
                                      <p:cBhvr>
                                        <p:cTn id="29" dur="500" fill="hold"/>
                                        <p:tgtEl>
                                          <p:spTgt spid="7">
                                            <p:graphicEl>
                                              <a:dgm id="{3A0ED16B-B6BA-4D0F-A1E9-85D24128D6DA}"/>
                                            </p:graphicEl>
                                          </p:spTgt>
                                        </p:tgtEl>
                                        <p:attrNameLst>
                                          <p:attrName>ppt_w</p:attrName>
                                        </p:attrNameLst>
                                      </p:cBhvr>
                                      <p:tavLst>
                                        <p:tav tm="0">
                                          <p:val>
                                            <p:fltVal val="0"/>
                                          </p:val>
                                        </p:tav>
                                        <p:tav tm="100000">
                                          <p:val>
                                            <p:strVal val="#ppt_w"/>
                                          </p:val>
                                        </p:tav>
                                      </p:tavLst>
                                    </p:anim>
                                    <p:anim calcmode="lin" valueType="num">
                                      <p:cBhvr>
                                        <p:cTn id="30" dur="500" fill="hold"/>
                                        <p:tgtEl>
                                          <p:spTgt spid="7">
                                            <p:graphicEl>
                                              <a:dgm id="{3A0ED16B-B6BA-4D0F-A1E9-85D24128D6DA}"/>
                                            </p:graphicEl>
                                          </p:spTgt>
                                        </p:tgtEl>
                                        <p:attrNameLst>
                                          <p:attrName>ppt_h</p:attrName>
                                        </p:attrNameLst>
                                      </p:cBhvr>
                                      <p:tavLst>
                                        <p:tav tm="0">
                                          <p:val>
                                            <p:fltVal val="0"/>
                                          </p:val>
                                        </p:tav>
                                        <p:tav tm="100000">
                                          <p:val>
                                            <p:strVal val="#ppt_h"/>
                                          </p:val>
                                        </p:tav>
                                      </p:tavLst>
                                    </p:anim>
                                    <p:animEffect transition="in" filter="fade">
                                      <p:cBhvr>
                                        <p:cTn id="31" dur="500"/>
                                        <p:tgtEl>
                                          <p:spTgt spid="7">
                                            <p:graphicEl>
                                              <a:dgm id="{3A0ED16B-B6BA-4D0F-A1E9-85D24128D6DA}"/>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7">
                                            <p:graphicEl>
                                              <a:dgm id="{54F924F8-16DC-47AD-B576-F3E64B918F70}"/>
                                            </p:graphicEl>
                                          </p:spTgt>
                                        </p:tgtEl>
                                        <p:attrNameLst>
                                          <p:attrName>style.visibility</p:attrName>
                                        </p:attrNameLst>
                                      </p:cBhvr>
                                      <p:to>
                                        <p:strVal val="visible"/>
                                      </p:to>
                                    </p:set>
                                    <p:anim calcmode="lin" valueType="num">
                                      <p:cBhvr>
                                        <p:cTn id="34" dur="500" fill="hold"/>
                                        <p:tgtEl>
                                          <p:spTgt spid="7">
                                            <p:graphicEl>
                                              <a:dgm id="{54F924F8-16DC-47AD-B576-F3E64B918F70}"/>
                                            </p:graphicEl>
                                          </p:spTgt>
                                        </p:tgtEl>
                                        <p:attrNameLst>
                                          <p:attrName>ppt_w</p:attrName>
                                        </p:attrNameLst>
                                      </p:cBhvr>
                                      <p:tavLst>
                                        <p:tav tm="0">
                                          <p:val>
                                            <p:fltVal val="0"/>
                                          </p:val>
                                        </p:tav>
                                        <p:tav tm="100000">
                                          <p:val>
                                            <p:strVal val="#ppt_w"/>
                                          </p:val>
                                        </p:tav>
                                      </p:tavLst>
                                    </p:anim>
                                    <p:anim calcmode="lin" valueType="num">
                                      <p:cBhvr>
                                        <p:cTn id="35" dur="500" fill="hold"/>
                                        <p:tgtEl>
                                          <p:spTgt spid="7">
                                            <p:graphicEl>
                                              <a:dgm id="{54F924F8-16DC-47AD-B576-F3E64B918F70}"/>
                                            </p:graphicEl>
                                          </p:spTgt>
                                        </p:tgtEl>
                                        <p:attrNameLst>
                                          <p:attrName>ppt_h</p:attrName>
                                        </p:attrNameLst>
                                      </p:cBhvr>
                                      <p:tavLst>
                                        <p:tav tm="0">
                                          <p:val>
                                            <p:fltVal val="0"/>
                                          </p:val>
                                        </p:tav>
                                        <p:tav tm="100000">
                                          <p:val>
                                            <p:strVal val="#ppt_h"/>
                                          </p:val>
                                        </p:tav>
                                      </p:tavLst>
                                    </p:anim>
                                    <p:animEffect transition="in" filter="fade">
                                      <p:cBhvr>
                                        <p:cTn id="36" dur="500"/>
                                        <p:tgtEl>
                                          <p:spTgt spid="7">
                                            <p:graphicEl>
                                              <a:dgm id="{54F924F8-16DC-47AD-B576-F3E64B918F70}"/>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
                                            <p:graphicEl>
                                              <a:dgm id="{9E9D5C61-15CC-4846-8D43-C02035C1E2F6}"/>
                                            </p:graphicEl>
                                          </p:spTgt>
                                        </p:tgtEl>
                                        <p:attrNameLst>
                                          <p:attrName>style.visibility</p:attrName>
                                        </p:attrNameLst>
                                      </p:cBhvr>
                                      <p:to>
                                        <p:strVal val="visible"/>
                                      </p:to>
                                    </p:set>
                                    <p:anim calcmode="lin" valueType="num">
                                      <p:cBhvr>
                                        <p:cTn id="39" dur="500" fill="hold"/>
                                        <p:tgtEl>
                                          <p:spTgt spid="7">
                                            <p:graphicEl>
                                              <a:dgm id="{9E9D5C61-15CC-4846-8D43-C02035C1E2F6}"/>
                                            </p:graphicEl>
                                          </p:spTgt>
                                        </p:tgtEl>
                                        <p:attrNameLst>
                                          <p:attrName>ppt_w</p:attrName>
                                        </p:attrNameLst>
                                      </p:cBhvr>
                                      <p:tavLst>
                                        <p:tav tm="0">
                                          <p:val>
                                            <p:fltVal val="0"/>
                                          </p:val>
                                        </p:tav>
                                        <p:tav tm="100000">
                                          <p:val>
                                            <p:strVal val="#ppt_w"/>
                                          </p:val>
                                        </p:tav>
                                      </p:tavLst>
                                    </p:anim>
                                    <p:anim calcmode="lin" valueType="num">
                                      <p:cBhvr>
                                        <p:cTn id="40" dur="500" fill="hold"/>
                                        <p:tgtEl>
                                          <p:spTgt spid="7">
                                            <p:graphicEl>
                                              <a:dgm id="{9E9D5C61-15CC-4846-8D43-C02035C1E2F6}"/>
                                            </p:graphicEl>
                                          </p:spTgt>
                                        </p:tgtEl>
                                        <p:attrNameLst>
                                          <p:attrName>ppt_h</p:attrName>
                                        </p:attrNameLst>
                                      </p:cBhvr>
                                      <p:tavLst>
                                        <p:tav tm="0">
                                          <p:val>
                                            <p:fltVal val="0"/>
                                          </p:val>
                                        </p:tav>
                                        <p:tav tm="100000">
                                          <p:val>
                                            <p:strVal val="#ppt_h"/>
                                          </p:val>
                                        </p:tav>
                                      </p:tavLst>
                                    </p:anim>
                                    <p:animEffect transition="in" filter="fade">
                                      <p:cBhvr>
                                        <p:cTn id="41" dur="500"/>
                                        <p:tgtEl>
                                          <p:spTgt spid="7">
                                            <p:graphicEl>
                                              <a:dgm id="{9E9D5C61-15CC-4846-8D43-C02035C1E2F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Sub>
          <a:bldDgm/>
        </p:bldSub>
      </p:bldGraphic>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6FE4805-B34C-F2D5-0134-C0748FB878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994" b="2994"/>
          <a:stretch/>
        </p:blipFill>
        <p:spPr>
          <a:xfrm>
            <a:off x="691890" y="1049310"/>
            <a:ext cx="10568378" cy="5351275"/>
          </a:xfrm>
          <a:prstGeom prst="rect">
            <a:avLst/>
          </a:prstGeom>
        </p:spPr>
      </p:pic>
      <p:sp>
        <p:nvSpPr>
          <p:cNvPr id="6" name="TextBox 5">
            <a:extLst>
              <a:ext uri="{FF2B5EF4-FFF2-40B4-BE49-F238E27FC236}">
                <a16:creationId xmlns:a16="http://schemas.microsoft.com/office/drawing/2014/main" id="{D9E5C041-C923-0875-B8B4-FC33D9978A8D}"/>
              </a:ext>
            </a:extLst>
          </p:cNvPr>
          <p:cNvSpPr txBox="1"/>
          <p:nvPr/>
        </p:nvSpPr>
        <p:spPr>
          <a:xfrm>
            <a:off x="8907600" y="2885605"/>
            <a:ext cx="2818151" cy="1754326"/>
          </a:xfrm>
          <a:prstGeom prst="rect">
            <a:avLst/>
          </a:prstGeom>
          <a:noFill/>
        </p:spPr>
        <p:txBody>
          <a:bodyPr wrap="square" rtlCol="0">
            <a:spAutoFit/>
          </a:bodyPr>
          <a:lstStyle/>
          <a:p>
            <a:r>
              <a:rPr lang="en-US" sz="5400" b="1" dirty="0">
                <a:ln w="22225">
                  <a:solidFill>
                    <a:schemeClr val="tx1"/>
                  </a:solidFill>
                  <a:prstDash val="solid"/>
                </a:ln>
                <a:solidFill>
                  <a:schemeClr val="tx2">
                    <a:lumMod val="50000"/>
                    <a:lumOff val="50000"/>
                  </a:schemeClr>
                </a:solidFill>
                <a:latin typeface="Amasis MT Pro Black" panose="02040A04050005020304" pitchFamily="18" charset="0"/>
              </a:rPr>
              <a:t>Result Page </a:t>
            </a:r>
          </a:p>
        </p:txBody>
      </p:sp>
    </p:spTree>
    <p:extLst>
      <p:ext uri="{BB962C8B-B14F-4D97-AF65-F5344CB8AC3E}">
        <p14:creationId xmlns:p14="http://schemas.microsoft.com/office/powerpoint/2010/main" val="164915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883E2E-EE74-11C4-0755-A780B707D963}"/>
              </a:ext>
            </a:extLst>
          </p:cNvPr>
          <p:cNvSpPr>
            <a:spLocks noGrp="1"/>
          </p:cNvSpPr>
          <p:nvPr>
            <p:ph type="subTitle" idx="4294967295"/>
          </p:nvPr>
        </p:nvSpPr>
        <p:spPr>
          <a:xfrm>
            <a:off x="368867" y="2601119"/>
            <a:ext cx="6273438" cy="1655762"/>
          </a:xfr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85000" lnSpcReduction="10000"/>
            <a:scene3d>
              <a:camera prst="orthographicFront"/>
              <a:lightRig rig="harsh" dir="t"/>
            </a:scene3d>
            <a:sp3d extrusionH="57150" prstMaterial="matte">
              <a:bevelT w="63500" h="12700" prst="angle"/>
              <a:contourClr>
                <a:schemeClr val="bg1">
                  <a:lumMod val="65000"/>
                </a:schemeClr>
              </a:contourClr>
            </a:sp3d>
          </a:bodyPr>
          <a:lstStyle/>
          <a:p>
            <a:pPr marL="0" indent="0">
              <a:buNone/>
            </a:pPr>
            <a:r>
              <a:rPr lang="en-US" sz="8200" b="1" dirty="0">
                <a:ln w="22225">
                  <a:solidFill>
                    <a:schemeClr val="bg2">
                      <a:lumMod val="50000"/>
                    </a:schemeClr>
                  </a:solidFill>
                  <a:prstDash val="solid"/>
                </a:ln>
                <a:solidFill>
                  <a:srgbClr val="0F9ED5"/>
                </a:solidFill>
                <a:latin typeface="Cooper Black" panose="0208090404030B020404" pitchFamily="18" charset="0"/>
              </a:rPr>
              <a:t>Introduction</a:t>
            </a:r>
          </a:p>
        </p:txBody>
      </p:sp>
      <p:pic>
        <p:nvPicPr>
          <p:cNvPr id="8" name="Content Placeholder 7" descr="A blue square with a white number on it&#10;&#10;Description automatically generated">
            <a:extLst>
              <a:ext uri="{FF2B5EF4-FFF2-40B4-BE49-F238E27FC236}">
                <a16:creationId xmlns:a16="http://schemas.microsoft.com/office/drawing/2014/main" id="{ADBE84EF-2181-D70D-3F67-415B00E9F2A0}"/>
              </a:ext>
            </a:extLst>
          </p:cNvPr>
          <p:cNvPicPr>
            <a:picLocks noGrp="1" noChangeAspect="1"/>
          </p:cNvPicPr>
          <p:nvPr>
            <p:ph sz="half" idx="4294967295"/>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5571" r="7486" b="4"/>
          <a:stretch/>
        </p:blipFill>
        <p:spPr>
          <a:xfrm>
            <a:off x="6642305" y="0"/>
            <a:ext cx="5962650"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extLst>
      <p:ext uri="{BB962C8B-B14F-4D97-AF65-F5344CB8AC3E}">
        <p14:creationId xmlns:p14="http://schemas.microsoft.com/office/powerpoint/2010/main" val="103424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D537CF-15C2-6EFE-6C62-C6553679A7E0}"/>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8E7C14-FF92-D713-0E95-E161023D9D3B}"/>
              </a:ext>
            </a:extLst>
          </p:cNvPr>
          <p:cNvPicPr>
            <a:picLocks noChangeAspect="1"/>
          </p:cNvPicPr>
          <p:nvPr/>
        </p:nvPicPr>
        <p:blipFill>
          <a:blip r:embed="rId2">
            <a:extLst>
              <a:ext uri="{28A0092B-C50C-407E-A947-70E740481C1C}">
                <a14:useLocalDpi xmlns:a14="http://schemas.microsoft.com/office/drawing/2010/main" val="0"/>
              </a:ext>
            </a:extLst>
          </a:blip>
          <a:srcRect l="6612" r="7593" b="-2"/>
          <a:stretch>
            <a:fillRect/>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graphicFrame>
        <p:nvGraphicFramePr>
          <p:cNvPr id="11" name="Content Placeholder 10">
            <a:extLst>
              <a:ext uri="{FF2B5EF4-FFF2-40B4-BE49-F238E27FC236}">
                <a16:creationId xmlns:a16="http://schemas.microsoft.com/office/drawing/2014/main" id="{9E702699-47CF-A470-782D-FDCA5C15474B}"/>
              </a:ext>
            </a:extLst>
          </p:cNvPr>
          <p:cNvGraphicFramePr>
            <a:graphicFrameLocks noGrp="1"/>
          </p:cNvGraphicFramePr>
          <p:nvPr>
            <p:ph idx="1"/>
            <p:extLst>
              <p:ext uri="{D42A27DB-BD31-4B8C-83A1-F6EECF244321}">
                <p14:modId xmlns:p14="http://schemas.microsoft.com/office/powerpoint/2010/main" val="511172930"/>
              </p:ext>
            </p:extLst>
          </p:nvPr>
        </p:nvGraphicFramePr>
        <p:xfrm>
          <a:off x="6901731" y="944380"/>
          <a:ext cx="5045430" cy="5741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5727FC85-C27C-5CD4-DD6C-8D7585C68A59}"/>
              </a:ext>
            </a:extLst>
          </p:cNvPr>
          <p:cNvSpPr txBox="1"/>
          <p:nvPr/>
        </p:nvSpPr>
        <p:spPr>
          <a:xfrm>
            <a:off x="7550675" y="239842"/>
            <a:ext cx="3747541" cy="830997"/>
          </a:xfrm>
          <a:prstGeom prst="rect">
            <a:avLst/>
          </a:prstGeom>
          <a:noFill/>
        </p:spPr>
        <p:txBody>
          <a:bodyPr wrap="square" rtlCol="0">
            <a:spAutoFit/>
          </a:bodyPr>
          <a:lstStyle/>
          <a:p>
            <a:r>
              <a:rPr lang="en-US" sz="4800" b="1">
                <a:ln w="22225">
                  <a:solidFill>
                    <a:schemeClr val="bg1">
                      <a:lumMod val="95000"/>
                    </a:schemeClr>
                  </a:solidFill>
                  <a:prstDash val="solid"/>
                </a:ln>
                <a:solidFill>
                  <a:srgbClr val="236A89"/>
                </a:solidFill>
                <a:latin typeface="Amasis MT Pro Black" panose="02040A04050005020304" pitchFamily="18" charset="0"/>
              </a:rPr>
              <a:t>Result Page </a:t>
            </a:r>
          </a:p>
        </p:txBody>
      </p:sp>
    </p:spTree>
    <p:extLst>
      <p:ext uri="{BB962C8B-B14F-4D97-AF65-F5344CB8AC3E}">
        <p14:creationId xmlns:p14="http://schemas.microsoft.com/office/powerpoint/2010/main" val="101496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1">
                                            <p:graphicEl>
                                              <a:dgm id="{90BAFC96-5672-401D-B291-6C34B6DDF97D}"/>
                                            </p:graphicEl>
                                          </p:spTgt>
                                        </p:tgtEl>
                                        <p:attrNameLst>
                                          <p:attrName>style.visibility</p:attrName>
                                        </p:attrNameLst>
                                      </p:cBhvr>
                                      <p:to>
                                        <p:strVal val="visible"/>
                                      </p:to>
                                    </p:set>
                                    <p:anim calcmode="lin" valueType="num">
                                      <p:cBhvr>
                                        <p:cTn id="19" dur="500" fill="hold"/>
                                        <p:tgtEl>
                                          <p:spTgt spid="11">
                                            <p:graphicEl>
                                              <a:dgm id="{90BAFC96-5672-401D-B291-6C34B6DDF97D}"/>
                                            </p:graphicEl>
                                          </p:spTgt>
                                        </p:tgtEl>
                                        <p:attrNameLst>
                                          <p:attrName>ppt_w</p:attrName>
                                        </p:attrNameLst>
                                      </p:cBhvr>
                                      <p:tavLst>
                                        <p:tav tm="0">
                                          <p:val>
                                            <p:fltVal val="0"/>
                                          </p:val>
                                        </p:tav>
                                        <p:tav tm="100000">
                                          <p:val>
                                            <p:strVal val="#ppt_w"/>
                                          </p:val>
                                        </p:tav>
                                      </p:tavLst>
                                    </p:anim>
                                    <p:anim calcmode="lin" valueType="num">
                                      <p:cBhvr>
                                        <p:cTn id="20" dur="500" fill="hold"/>
                                        <p:tgtEl>
                                          <p:spTgt spid="11">
                                            <p:graphicEl>
                                              <a:dgm id="{90BAFC96-5672-401D-B291-6C34B6DDF97D}"/>
                                            </p:graphicEl>
                                          </p:spTgt>
                                        </p:tgtEl>
                                        <p:attrNameLst>
                                          <p:attrName>ppt_h</p:attrName>
                                        </p:attrNameLst>
                                      </p:cBhvr>
                                      <p:tavLst>
                                        <p:tav tm="0">
                                          <p:val>
                                            <p:fltVal val="0"/>
                                          </p:val>
                                        </p:tav>
                                        <p:tav tm="100000">
                                          <p:val>
                                            <p:strVal val="#ppt_h"/>
                                          </p:val>
                                        </p:tav>
                                      </p:tavLst>
                                    </p:anim>
                                    <p:animEffect transition="in" filter="fade">
                                      <p:cBhvr>
                                        <p:cTn id="21" dur="500"/>
                                        <p:tgtEl>
                                          <p:spTgt spid="11">
                                            <p:graphicEl>
                                              <a:dgm id="{90BAFC96-5672-401D-B291-6C34B6DDF97D}"/>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graphicEl>
                                              <a:dgm id="{7BA6C676-14FA-47BF-A098-FB84747D8D5B}"/>
                                            </p:graphicEl>
                                          </p:spTgt>
                                        </p:tgtEl>
                                        <p:attrNameLst>
                                          <p:attrName>style.visibility</p:attrName>
                                        </p:attrNameLst>
                                      </p:cBhvr>
                                      <p:to>
                                        <p:strVal val="visible"/>
                                      </p:to>
                                    </p:set>
                                    <p:anim calcmode="lin" valueType="num">
                                      <p:cBhvr>
                                        <p:cTn id="24" dur="500" fill="hold"/>
                                        <p:tgtEl>
                                          <p:spTgt spid="11">
                                            <p:graphicEl>
                                              <a:dgm id="{7BA6C676-14FA-47BF-A098-FB84747D8D5B}"/>
                                            </p:graphicEl>
                                          </p:spTgt>
                                        </p:tgtEl>
                                        <p:attrNameLst>
                                          <p:attrName>ppt_w</p:attrName>
                                        </p:attrNameLst>
                                      </p:cBhvr>
                                      <p:tavLst>
                                        <p:tav tm="0">
                                          <p:val>
                                            <p:fltVal val="0"/>
                                          </p:val>
                                        </p:tav>
                                        <p:tav tm="100000">
                                          <p:val>
                                            <p:strVal val="#ppt_w"/>
                                          </p:val>
                                        </p:tav>
                                      </p:tavLst>
                                    </p:anim>
                                    <p:anim calcmode="lin" valueType="num">
                                      <p:cBhvr>
                                        <p:cTn id="25" dur="500" fill="hold"/>
                                        <p:tgtEl>
                                          <p:spTgt spid="11">
                                            <p:graphicEl>
                                              <a:dgm id="{7BA6C676-14FA-47BF-A098-FB84747D8D5B}"/>
                                            </p:graphicEl>
                                          </p:spTgt>
                                        </p:tgtEl>
                                        <p:attrNameLst>
                                          <p:attrName>ppt_h</p:attrName>
                                        </p:attrNameLst>
                                      </p:cBhvr>
                                      <p:tavLst>
                                        <p:tav tm="0">
                                          <p:val>
                                            <p:fltVal val="0"/>
                                          </p:val>
                                        </p:tav>
                                        <p:tav tm="100000">
                                          <p:val>
                                            <p:strVal val="#ppt_h"/>
                                          </p:val>
                                        </p:tav>
                                      </p:tavLst>
                                    </p:anim>
                                    <p:animEffect transition="in" filter="fade">
                                      <p:cBhvr>
                                        <p:cTn id="26" dur="500"/>
                                        <p:tgtEl>
                                          <p:spTgt spid="11">
                                            <p:graphicEl>
                                              <a:dgm id="{7BA6C676-14FA-47BF-A098-FB84747D8D5B}"/>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1">
                                            <p:graphicEl>
                                              <a:dgm id="{70F507E3-4CE6-4F09-A9DE-CDFF7E64F9BF}"/>
                                            </p:graphicEl>
                                          </p:spTgt>
                                        </p:tgtEl>
                                        <p:attrNameLst>
                                          <p:attrName>style.visibility</p:attrName>
                                        </p:attrNameLst>
                                      </p:cBhvr>
                                      <p:to>
                                        <p:strVal val="visible"/>
                                      </p:to>
                                    </p:set>
                                    <p:anim calcmode="lin" valueType="num">
                                      <p:cBhvr>
                                        <p:cTn id="29" dur="500" fill="hold"/>
                                        <p:tgtEl>
                                          <p:spTgt spid="11">
                                            <p:graphicEl>
                                              <a:dgm id="{70F507E3-4CE6-4F09-A9DE-CDFF7E64F9BF}"/>
                                            </p:graphicEl>
                                          </p:spTgt>
                                        </p:tgtEl>
                                        <p:attrNameLst>
                                          <p:attrName>ppt_w</p:attrName>
                                        </p:attrNameLst>
                                      </p:cBhvr>
                                      <p:tavLst>
                                        <p:tav tm="0">
                                          <p:val>
                                            <p:fltVal val="0"/>
                                          </p:val>
                                        </p:tav>
                                        <p:tav tm="100000">
                                          <p:val>
                                            <p:strVal val="#ppt_w"/>
                                          </p:val>
                                        </p:tav>
                                      </p:tavLst>
                                    </p:anim>
                                    <p:anim calcmode="lin" valueType="num">
                                      <p:cBhvr>
                                        <p:cTn id="30" dur="500" fill="hold"/>
                                        <p:tgtEl>
                                          <p:spTgt spid="11">
                                            <p:graphicEl>
                                              <a:dgm id="{70F507E3-4CE6-4F09-A9DE-CDFF7E64F9BF}"/>
                                            </p:graphicEl>
                                          </p:spTgt>
                                        </p:tgtEl>
                                        <p:attrNameLst>
                                          <p:attrName>ppt_h</p:attrName>
                                        </p:attrNameLst>
                                      </p:cBhvr>
                                      <p:tavLst>
                                        <p:tav tm="0">
                                          <p:val>
                                            <p:fltVal val="0"/>
                                          </p:val>
                                        </p:tav>
                                        <p:tav tm="100000">
                                          <p:val>
                                            <p:strVal val="#ppt_h"/>
                                          </p:val>
                                        </p:tav>
                                      </p:tavLst>
                                    </p:anim>
                                    <p:animEffect transition="in" filter="fade">
                                      <p:cBhvr>
                                        <p:cTn id="31" dur="500"/>
                                        <p:tgtEl>
                                          <p:spTgt spid="11">
                                            <p:graphicEl>
                                              <a:dgm id="{70F507E3-4CE6-4F09-A9DE-CDFF7E64F9BF}"/>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1">
                                            <p:graphicEl>
                                              <a:dgm id="{BFE486B8-B81C-4459-9D2A-336FE5F598D7}"/>
                                            </p:graphicEl>
                                          </p:spTgt>
                                        </p:tgtEl>
                                        <p:attrNameLst>
                                          <p:attrName>style.visibility</p:attrName>
                                        </p:attrNameLst>
                                      </p:cBhvr>
                                      <p:to>
                                        <p:strVal val="visible"/>
                                      </p:to>
                                    </p:set>
                                    <p:anim calcmode="lin" valueType="num">
                                      <p:cBhvr>
                                        <p:cTn id="34" dur="500" fill="hold"/>
                                        <p:tgtEl>
                                          <p:spTgt spid="11">
                                            <p:graphicEl>
                                              <a:dgm id="{BFE486B8-B81C-4459-9D2A-336FE5F598D7}"/>
                                            </p:graphicEl>
                                          </p:spTgt>
                                        </p:tgtEl>
                                        <p:attrNameLst>
                                          <p:attrName>ppt_w</p:attrName>
                                        </p:attrNameLst>
                                      </p:cBhvr>
                                      <p:tavLst>
                                        <p:tav tm="0">
                                          <p:val>
                                            <p:fltVal val="0"/>
                                          </p:val>
                                        </p:tav>
                                        <p:tav tm="100000">
                                          <p:val>
                                            <p:strVal val="#ppt_w"/>
                                          </p:val>
                                        </p:tav>
                                      </p:tavLst>
                                    </p:anim>
                                    <p:anim calcmode="lin" valueType="num">
                                      <p:cBhvr>
                                        <p:cTn id="35" dur="500" fill="hold"/>
                                        <p:tgtEl>
                                          <p:spTgt spid="11">
                                            <p:graphicEl>
                                              <a:dgm id="{BFE486B8-B81C-4459-9D2A-336FE5F598D7}"/>
                                            </p:graphicEl>
                                          </p:spTgt>
                                        </p:tgtEl>
                                        <p:attrNameLst>
                                          <p:attrName>ppt_h</p:attrName>
                                        </p:attrNameLst>
                                      </p:cBhvr>
                                      <p:tavLst>
                                        <p:tav tm="0">
                                          <p:val>
                                            <p:fltVal val="0"/>
                                          </p:val>
                                        </p:tav>
                                        <p:tav tm="100000">
                                          <p:val>
                                            <p:strVal val="#ppt_h"/>
                                          </p:val>
                                        </p:tav>
                                      </p:tavLst>
                                    </p:anim>
                                    <p:animEffect transition="in" filter="fade">
                                      <p:cBhvr>
                                        <p:cTn id="36" dur="500"/>
                                        <p:tgtEl>
                                          <p:spTgt spid="11">
                                            <p:graphicEl>
                                              <a:dgm id="{BFE486B8-B81C-4459-9D2A-336FE5F598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p:bldSub>
      </p:bldGraphic>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5B339F4-93B9-4E04-9721-143AD6782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0"/>
            <a:ext cx="7147352" cy="5777808"/>
            <a:chOff x="329184" y="1"/>
            <a:chExt cx="524256" cy="5777808"/>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1DC6EF65-6A30-C830-5420-C1F7FD0EFD51}"/>
              </a:ext>
            </a:extLst>
          </p:cNvPr>
          <p:cNvGraphicFramePr/>
          <p:nvPr>
            <p:extLst>
              <p:ext uri="{D42A27DB-BD31-4B8C-83A1-F6EECF244321}">
                <p14:modId xmlns:p14="http://schemas.microsoft.com/office/powerpoint/2010/main" val="1153014680"/>
              </p:ext>
            </p:extLst>
          </p:nvPr>
        </p:nvGraphicFramePr>
        <p:xfrm>
          <a:off x="590575" y="551961"/>
          <a:ext cx="10999072" cy="49801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220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D01D42B5-AD5A-4BA6-BD81-F0D116AA6FD7}"/>
                                            </p:graphicEl>
                                          </p:spTgt>
                                        </p:tgtEl>
                                        <p:attrNameLst>
                                          <p:attrName>style.visibility</p:attrName>
                                        </p:attrNameLst>
                                      </p:cBhvr>
                                      <p:to>
                                        <p:strVal val="visible"/>
                                      </p:to>
                                    </p:set>
                                    <p:animEffect transition="in" filter="fade">
                                      <p:cBhvr>
                                        <p:cTn id="7" dur="500"/>
                                        <p:tgtEl>
                                          <p:spTgt spid="4">
                                            <p:graphicEl>
                                              <a:dgm id="{D01D42B5-AD5A-4BA6-BD81-F0D116AA6FD7}"/>
                                            </p:graphicEl>
                                          </p:spTgt>
                                        </p:tgtEl>
                                      </p:cBhvr>
                                    </p:animEffect>
                                    <p:anim calcmode="lin" valueType="num">
                                      <p:cBhvr>
                                        <p:cTn id="8" dur="500" fill="hold"/>
                                        <p:tgtEl>
                                          <p:spTgt spid="4">
                                            <p:graphicEl>
                                              <a:dgm id="{D01D42B5-AD5A-4BA6-BD81-F0D116AA6FD7}"/>
                                            </p:graphicEl>
                                          </p:spTgt>
                                        </p:tgtEl>
                                        <p:attrNameLst>
                                          <p:attrName>ppt_x</p:attrName>
                                        </p:attrNameLst>
                                      </p:cBhvr>
                                      <p:tavLst>
                                        <p:tav tm="0">
                                          <p:val>
                                            <p:strVal val="#ppt_x"/>
                                          </p:val>
                                        </p:tav>
                                        <p:tav tm="100000">
                                          <p:val>
                                            <p:strVal val="#ppt_x"/>
                                          </p:val>
                                        </p:tav>
                                      </p:tavLst>
                                    </p:anim>
                                    <p:anim calcmode="lin" valueType="num">
                                      <p:cBhvr>
                                        <p:cTn id="9" dur="500" fill="hold"/>
                                        <p:tgtEl>
                                          <p:spTgt spid="4">
                                            <p:graphicEl>
                                              <a:dgm id="{D01D42B5-AD5A-4BA6-BD81-F0D116AA6FD7}"/>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graphicEl>
                                              <a:dgm id="{0F3F3C97-DAFD-4D2B-A0D5-D1B49FB290FE}"/>
                                            </p:graphicEl>
                                          </p:spTgt>
                                        </p:tgtEl>
                                        <p:attrNameLst>
                                          <p:attrName>style.visibility</p:attrName>
                                        </p:attrNameLst>
                                      </p:cBhvr>
                                      <p:to>
                                        <p:strVal val="visible"/>
                                      </p:to>
                                    </p:set>
                                    <p:animEffect transition="in" filter="fade">
                                      <p:cBhvr>
                                        <p:cTn id="12" dur="500"/>
                                        <p:tgtEl>
                                          <p:spTgt spid="4">
                                            <p:graphicEl>
                                              <a:dgm id="{0F3F3C97-DAFD-4D2B-A0D5-D1B49FB290FE}"/>
                                            </p:graphicEl>
                                          </p:spTgt>
                                        </p:tgtEl>
                                      </p:cBhvr>
                                    </p:animEffect>
                                    <p:anim calcmode="lin" valueType="num">
                                      <p:cBhvr>
                                        <p:cTn id="13" dur="500" fill="hold"/>
                                        <p:tgtEl>
                                          <p:spTgt spid="4">
                                            <p:graphicEl>
                                              <a:dgm id="{0F3F3C97-DAFD-4D2B-A0D5-D1B49FB290FE}"/>
                                            </p:graphicEl>
                                          </p:spTgt>
                                        </p:tgtEl>
                                        <p:attrNameLst>
                                          <p:attrName>ppt_x</p:attrName>
                                        </p:attrNameLst>
                                      </p:cBhvr>
                                      <p:tavLst>
                                        <p:tav tm="0">
                                          <p:val>
                                            <p:strVal val="#ppt_x"/>
                                          </p:val>
                                        </p:tav>
                                        <p:tav tm="100000">
                                          <p:val>
                                            <p:strVal val="#ppt_x"/>
                                          </p:val>
                                        </p:tav>
                                      </p:tavLst>
                                    </p:anim>
                                    <p:anim calcmode="lin" valueType="num">
                                      <p:cBhvr>
                                        <p:cTn id="14" dur="500" fill="hold"/>
                                        <p:tgtEl>
                                          <p:spTgt spid="4">
                                            <p:graphicEl>
                                              <a:dgm id="{0F3F3C97-DAFD-4D2B-A0D5-D1B49FB290FE}"/>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graphicEl>
                                              <a:dgm id="{9C4A91C2-6D5C-45F1-8F44-2C743922F60D}"/>
                                            </p:graphicEl>
                                          </p:spTgt>
                                        </p:tgtEl>
                                        <p:attrNameLst>
                                          <p:attrName>style.visibility</p:attrName>
                                        </p:attrNameLst>
                                      </p:cBhvr>
                                      <p:to>
                                        <p:strVal val="visible"/>
                                      </p:to>
                                    </p:set>
                                    <p:animEffect transition="in" filter="fade">
                                      <p:cBhvr>
                                        <p:cTn id="19" dur="500"/>
                                        <p:tgtEl>
                                          <p:spTgt spid="4">
                                            <p:graphicEl>
                                              <a:dgm id="{9C4A91C2-6D5C-45F1-8F44-2C743922F60D}"/>
                                            </p:graphicEl>
                                          </p:spTgt>
                                        </p:tgtEl>
                                      </p:cBhvr>
                                    </p:animEffect>
                                    <p:anim calcmode="lin" valueType="num">
                                      <p:cBhvr>
                                        <p:cTn id="20" dur="500" fill="hold"/>
                                        <p:tgtEl>
                                          <p:spTgt spid="4">
                                            <p:graphicEl>
                                              <a:dgm id="{9C4A91C2-6D5C-45F1-8F44-2C743922F60D}"/>
                                            </p:graphicEl>
                                          </p:spTgt>
                                        </p:tgtEl>
                                        <p:attrNameLst>
                                          <p:attrName>ppt_x</p:attrName>
                                        </p:attrNameLst>
                                      </p:cBhvr>
                                      <p:tavLst>
                                        <p:tav tm="0">
                                          <p:val>
                                            <p:strVal val="#ppt_x"/>
                                          </p:val>
                                        </p:tav>
                                        <p:tav tm="100000">
                                          <p:val>
                                            <p:strVal val="#ppt_x"/>
                                          </p:val>
                                        </p:tav>
                                      </p:tavLst>
                                    </p:anim>
                                    <p:anim calcmode="lin" valueType="num">
                                      <p:cBhvr>
                                        <p:cTn id="21" dur="500" fill="hold"/>
                                        <p:tgtEl>
                                          <p:spTgt spid="4">
                                            <p:graphicEl>
                                              <a:dgm id="{9C4A91C2-6D5C-45F1-8F44-2C743922F60D}"/>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graphicEl>
                                              <a:dgm id="{803B46B9-F665-424D-A1FF-243ACA56FE2A}"/>
                                            </p:graphicEl>
                                          </p:spTgt>
                                        </p:tgtEl>
                                        <p:attrNameLst>
                                          <p:attrName>style.visibility</p:attrName>
                                        </p:attrNameLst>
                                      </p:cBhvr>
                                      <p:to>
                                        <p:strVal val="visible"/>
                                      </p:to>
                                    </p:set>
                                    <p:animEffect transition="in" filter="fade">
                                      <p:cBhvr>
                                        <p:cTn id="24" dur="500"/>
                                        <p:tgtEl>
                                          <p:spTgt spid="4">
                                            <p:graphicEl>
                                              <a:dgm id="{803B46B9-F665-424D-A1FF-243ACA56FE2A}"/>
                                            </p:graphicEl>
                                          </p:spTgt>
                                        </p:tgtEl>
                                      </p:cBhvr>
                                    </p:animEffect>
                                    <p:anim calcmode="lin" valueType="num">
                                      <p:cBhvr>
                                        <p:cTn id="25" dur="500" fill="hold"/>
                                        <p:tgtEl>
                                          <p:spTgt spid="4">
                                            <p:graphicEl>
                                              <a:dgm id="{803B46B9-F665-424D-A1FF-243ACA56FE2A}"/>
                                            </p:graphicEl>
                                          </p:spTgt>
                                        </p:tgtEl>
                                        <p:attrNameLst>
                                          <p:attrName>ppt_x</p:attrName>
                                        </p:attrNameLst>
                                      </p:cBhvr>
                                      <p:tavLst>
                                        <p:tav tm="0">
                                          <p:val>
                                            <p:strVal val="#ppt_x"/>
                                          </p:val>
                                        </p:tav>
                                        <p:tav tm="100000">
                                          <p:val>
                                            <p:strVal val="#ppt_x"/>
                                          </p:val>
                                        </p:tav>
                                      </p:tavLst>
                                    </p:anim>
                                    <p:anim calcmode="lin" valueType="num">
                                      <p:cBhvr>
                                        <p:cTn id="26" dur="500" fill="hold"/>
                                        <p:tgtEl>
                                          <p:spTgt spid="4">
                                            <p:graphicEl>
                                              <a:dgm id="{803B46B9-F665-424D-A1FF-243ACA56FE2A}"/>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graphicEl>
                                              <a:dgm id="{7B090DF3-53C6-4FC6-B141-A9898558BEDD}"/>
                                            </p:graphicEl>
                                          </p:spTgt>
                                        </p:tgtEl>
                                        <p:attrNameLst>
                                          <p:attrName>style.visibility</p:attrName>
                                        </p:attrNameLst>
                                      </p:cBhvr>
                                      <p:to>
                                        <p:strVal val="visible"/>
                                      </p:to>
                                    </p:set>
                                    <p:animEffect transition="in" filter="fade">
                                      <p:cBhvr>
                                        <p:cTn id="29" dur="500"/>
                                        <p:tgtEl>
                                          <p:spTgt spid="4">
                                            <p:graphicEl>
                                              <a:dgm id="{7B090DF3-53C6-4FC6-B141-A9898558BEDD}"/>
                                            </p:graphicEl>
                                          </p:spTgt>
                                        </p:tgtEl>
                                      </p:cBhvr>
                                    </p:animEffect>
                                    <p:anim calcmode="lin" valueType="num">
                                      <p:cBhvr>
                                        <p:cTn id="30" dur="500" fill="hold"/>
                                        <p:tgtEl>
                                          <p:spTgt spid="4">
                                            <p:graphicEl>
                                              <a:dgm id="{7B090DF3-53C6-4FC6-B141-A9898558BEDD}"/>
                                            </p:graphicEl>
                                          </p:spTgt>
                                        </p:tgtEl>
                                        <p:attrNameLst>
                                          <p:attrName>ppt_x</p:attrName>
                                        </p:attrNameLst>
                                      </p:cBhvr>
                                      <p:tavLst>
                                        <p:tav tm="0">
                                          <p:val>
                                            <p:strVal val="#ppt_x"/>
                                          </p:val>
                                        </p:tav>
                                        <p:tav tm="100000">
                                          <p:val>
                                            <p:strVal val="#ppt_x"/>
                                          </p:val>
                                        </p:tav>
                                      </p:tavLst>
                                    </p:anim>
                                    <p:anim calcmode="lin" valueType="num">
                                      <p:cBhvr>
                                        <p:cTn id="31" dur="500" fill="hold"/>
                                        <p:tgtEl>
                                          <p:spTgt spid="4">
                                            <p:graphicEl>
                                              <a:dgm id="{7B090DF3-53C6-4FC6-B141-A9898558BEDD}"/>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graphicEl>
                                              <a:dgm id="{CC2E47C3-E7BD-4016-B965-C19910D30DC8}"/>
                                            </p:graphicEl>
                                          </p:spTgt>
                                        </p:tgtEl>
                                        <p:attrNameLst>
                                          <p:attrName>style.visibility</p:attrName>
                                        </p:attrNameLst>
                                      </p:cBhvr>
                                      <p:to>
                                        <p:strVal val="visible"/>
                                      </p:to>
                                    </p:set>
                                    <p:animEffect transition="in" filter="fade">
                                      <p:cBhvr>
                                        <p:cTn id="34" dur="500"/>
                                        <p:tgtEl>
                                          <p:spTgt spid="4">
                                            <p:graphicEl>
                                              <a:dgm id="{CC2E47C3-E7BD-4016-B965-C19910D30DC8}"/>
                                            </p:graphicEl>
                                          </p:spTgt>
                                        </p:tgtEl>
                                      </p:cBhvr>
                                    </p:animEffect>
                                    <p:anim calcmode="lin" valueType="num">
                                      <p:cBhvr>
                                        <p:cTn id="35" dur="500" fill="hold"/>
                                        <p:tgtEl>
                                          <p:spTgt spid="4">
                                            <p:graphicEl>
                                              <a:dgm id="{CC2E47C3-E7BD-4016-B965-C19910D30DC8}"/>
                                            </p:graphicEl>
                                          </p:spTgt>
                                        </p:tgtEl>
                                        <p:attrNameLst>
                                          <p:attrName>ppt_x</p:attrName>
                                        </p:attrNameLst>
                                      </p:cBhvr>
                                      <p:tavLst>
                                        <p:tav tm="0">
                                          <p:val>
                                            <p:strVal val="#ppt_x"/>
                                          </p:val>
                                        </p:tav>
                                        <p:tav tm="100000">
                                          <p:val>
                                            <p:strVal val="#ppt_x"/>
                                          </p:val>
                                        </p:tav>
                                      </p:tavLst>
                                    </p:anim>
                                    <p:anim calcmode="lin" valueType="num">
                                      <p:cBhvr>
                                        <p:cTn id="36" dur="500" fill="hold"/>
                                        <p:tgtEl>
                                          <p:spTgt spid="4">
                                            <p:graphicEl>
                                              <a:dgm id="{CC2E47C3-E7BD-4016-B965-C19910D30DC8}"/>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graphicEl>
                                              <a:dgm id="{4A722424-DAED-4C54-9C87-2E080CBE9E1D}"/>
                                            </p:graphicEl>
                                          </p:spTgt>
                                        </p:tgtEl>
                                        <p:attrNameLst>
                                          <p:attrName>style.visibility</p:attrName>
                                        </p:attrNameLst>
                                      </p:cBhvr>
                                      <p:to>
                                        <p:strVal val="visible"/>
                                      </p:to>
                                    </p:set>
                                    <p:animEffect transition="in" filter="fade">
                                      <p:cBhvr>
                                        <p:cTn id="39" dur="500"/>
                                        <p:tgtEl>
                                          <p:spTgt spid="4">
                                            <p:graphicEl>
                                              <a:dgm id="{4A722424-DAED-4C54-9C87-2E080CBE9E1D}"/>
                                            </p:graphicEl>
                                          </p:spTgt>
                                        </p:tgtEl>
                                      </p:cBhvr>
                                    </p:animEffect>
                                    <p:anim calcmode="lin" valueType="num">
                                      <p:cBhvr>
                                        <p:cTn id="40" dur="500" fill="hold"/>
                                        <p:tgtEl>
                                          <p:spTgt spid="4">
                                            <p:graphicEl>
                                              <a:dgm id="{4A722424-DAED-4C54-9C87-2E080CBE9E1D}"/>
                                            </p:graphicEl>
                                          </p:spTgt>
                                        </p:tgtEl>
                                        <p:attrNameLst>
                                          <p:attrName>ppt_x</p:attrName>
                                        </p:attrNameLst>
                                      </p:cBhvr>
                                      <p:tavLst>
                                        <p:tav tm="0">
                                          <p:val>
                                            <p:strVal val="#ppt_x"/>
                                          </p:val>
                                        </p:tav>
                                        <p:tav tm="100000">
                                          <p:val>
                                            <p:strVal val="#ppt_x"/>
                                          </p:val>
                                        </p:tav>
                                      </p:tavLst>
                                    </p:anim>
                                    <p:anim calcmode="lin" valueType="num">
                                      <p:cBhvr>
                                        <p:cTn id="41" dur="500" fill="hold"/>
                                        <p:tgtEl>
                                          <p:spTgt spid="4">
                                            <p:graphicEl>
                                              <a:dgm id="{4A722424-DAED-4C54-9C87-2E080CBE9E1D}"/>
                                            </p:graphic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graphicEl>
                                              <a:dgm id="{C5B4DE4F-F8A0-46BA-83BC-BC4F9F4540B9}"/>
                                            </p:graphicEl>
                                          </p:spTgt>
                                        </p:tgtEl>
                                        <p:attrNameLst>
                                          <p:attrName>style.visibility</p:attrName>
                                        </p:attrNameLst>
                                      </p:cBhvr>
                                      <p:to>
                                        <p:strVal val="visible"/>
                                      </p:to>
                                    </p:set>
                                    <p:animEffect transition="in" filter="fade">
                                      <p:cBhvr>
                                        <p:cTn id="44" dur="500"/>
                                        <p:tgtEl>
                                          <p:spTgt spid="4">
                                            <p:graphicEl>
                                              <a:dgm id="{C5B4DE4F-F8A0-46BA-83BC-BC4F9F4540B9}"/>
                                            </p:graphicEl>
                                          </p:spTgt>
                                        </p:tgtEl>
                                      </p:cBhvr>
                                    </p:animEffect>
                                    <p:anim calcmode="lin" valueType="num">
                                      <p:cBhvr>
                                        <p:cTn id="45" dur="500" fill="hold"/>
                                        <p:tgtEl>
                                          <p:spTgt spid="4">
                                            <p:graphicEl>
                                              <a:dgm id="{C5B4DE4F-F8A0-46BA-83BC-BC4F9F4540B9}"/>
                                            </p:graphicEl>
                                          </p:spTgt>
                                        </p:tgtEl>
                                        <p:attrNameLst>
                                          <p:attrName>ppt_x</p:attrName>
                                        </p:attrNameLst>
                                      </p:cBhvr>
                                      <p:tavLst>
                                        <p:tav tm="0">
                                          <p:val>
                                            <p:strVal val="#ppt_x"/>
                                          </p:val>
                                        </p:tav>
                                        <p:tav tm="100000">
                                          <p:val>
                                            <p:strVal val="#ppt_x"/>
                                          </p:val>
                                        </p:tav>
                                      </p:tavLst>
                                    </p:anim>
                                    <p:anim calcmode="lin" valueType="num">
                                      <p:cBhvr>
                                        <p:cTn id="46" dur="500" fill="hold"/>
                                        <p:tgtEl>
                                          <p:spTgt spid="4">
                                            <p:graphicEl>
                                              <a:dgm id="{C5B4DE4F-F8A0-46BA-83BC-BC4F9F4540B9}"/>
                                            </p:graphic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graphicEl>
                                              <a:dgm id="{B0CF5A08-C536-4688-9804-3F38FCAB7692}"/>
                                            </p:graphicEl>
                                          </p:spTgt>
                                        </p:tgtEl>
                                        <p:attrNameLst>
                                          <p:attrName>style.visibility</p:attrName>
                                        </p:attrNameLst>
                                      </p:cBhvr>
                                      <p:to>
                                        <p:strVal val="visible"/>
                                      </p:to>
                                    </p:set>
                                    <p:animEffect transition="in" filter="fade">
                                      <p:cBhvr>
                                        <p:cTn id="49" dur="500"/>
                                        <p:tgtEl>
                                          <p:spTgt spid="4">
                                            <p:graphicEl>
                                              <a:dgm id="{B0CF5A08-C536-4688-9804-3F38FCAB7692}"/>
                                            </p:graphicEl>
                                          </p:spTgt>
                                        </p:tgtEl>
                                      </p:cBhvr>
                                    </p:animEffect>
                                    <p:anim calcmode="lin" valueType="num">
                                      <p:cBhvr>
                                        <p:cTn id="50" dur="500" fill="hold"/>
                                        <p:tgtEl>
                                          <p:spTgt spid="4">
                                            <p:graphicEl>
                                              <a:dgm id="{B0CF5A08-C536-4688-9804-3F38FCAB7692}"/>
                                            </p:graphicEl>
                                          </p:spTgt>
                                        </p:tgtEl>
                                        <p:attrNameLst>
                                          <p:attrName>ppt_x</p:attrName>
                                        </p:attrNameLst>
                                      </p:cBhvr>
                                      <p:tavLst>
                                        <p:tav tm="0">
                                          <p:val>
                                            <p:strVal val="#ppt_x"/>
                                          </p:val>
                                        </p:tav>
                                        <p:tav tm="100000">
                                          <p:val>
                                            <p:strVal val="#ppt_x"/>
                                          </p:val>
                                        </p:tav>
                                      </p:tavLst>
                                    </p:anim>
                                    <p:anim calcmode="lin" valueType="num">
                                      <p:cBhvr>
                                        <p:cTn id="51" dur="500" fill="hold"/>
                                        <p:tgtEl>
                                          <p:spTgt spid="4">
                                            <p:graphicEl>
                                              <a:dgm id="{B0CF5A08-C536-4688-9804-3F38FCAB7692}"/>
                                            </p:graphic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graphicEl>
                                              <a:dgm id="{8EA93997-6634-415F-BF3D-DCE442A978A5}"/>
                                            </p:graphicEl>
                                          </p:spTgt>
                                        </p:tgtEl>
                                        <p:attrNameLst>
                                          <p:attrName>style.visibility</p:attrName>
                                        </p:attrNameLst>
                                      </p:cBhvr>
                                      <p:to>
                                        <p:strVal val="visible"/>
                                      </p:to>
                                    </p:set>
                                    <p:animEffect transition="in" filter="fade">
                                      <p:cBhvr>
                                        <p:cTn id="54" dur="500"/>
                                        <p:tgtEl>
                                          <p:spTgt spid="4">
                                            <p:graphicEl>
                                              <a:dgm id="{8EA93997-6634-415F-BF3D-DCE442A978A5}"/>
                                            </p:graphicEl>
                                          </p:spTgt>
                                        </p:tgtEl>
                                      </p:cBhvr>
                                    </p:animEffect>
                                    <p:anim calcmode="lin" valueType="num">
                                      <p:cBhvr>
                                        <p:cTn id="55" dur="500" fill="hold"/>
                                        <p:tgtEl>
                                          <p:spTgt spid="4">
                                            <p:graphicEl>
                                              <a:dgm id="{8EA93997-6634-415F-BF3D-DCE442A978A5}"/>
                                            </p:graphicEl>
                                          </p:spTgt>
                                        </p:tgtEl>
                                        <p:attrNameLst>
                                          <p:attrName>ppt_x</p:attrName>
                                        </p:attrNameLst>
                                      </p:cBhvr>
                                      <p:tavLst>
                                        <p:tav tm="0">
                                          <p:val>
                                            <p:strVal val="#ppt_x"/>
                                          </p:val>
                                        </p:tav>
                                        <p:tav tm="100000">
                                          <p:val>
                                            <p:strVal val="#ppt_x"/>
                                          </p:val>
                                        </p:tav>
                                      </p:tavLst>
                                    </p:anim>
                                    <p:anim calcmode="lin" valueType="num">
                                      <p:cBhvr>
                                        <p:cTn id="56" dur="500" fill="hold"/>
                                        <p:tgtEl>
                                          <p:spTgt spid="4">
                                            <p:graphicEl>
                                              <a:dgm id="{8EA93997-6634-415F-BF3D-DCE442A978A5}"/>
                                            </p:graphic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
                                            <p:graphicEl>
                                              <a:dgm id="{85A16E74-4421-4522-BA34-4946A6B1500F}"/>
                                            </p:graphicEl>
                                          </p:spTgt>
                                        </p:tgtEl>
                                        <p:attrNameLst>
                                          <p:attrName>style.visibility</p:attrName>
                                        </p:attrNameLst>
                                      </p:cBhvr>
                                      <p:to>
                                        <p:strVal val="visible"/>
                                      </p:to>
                                    </p:set>
                                    <p:animEffect transition="in" filter="fade">
                                      <p:cBhvr>
                                        <p:cTn id="59" dur="500"/>
                                        <p:tgtEl>
                                          <p:spTgt spid="4">
                                            <p:graphicEl>
                                              <a:dgm id="{85A16E74-4421-4522-BA34-4946A6B1500F}"/>
                                            </p:graphicEl>
                                          </p:spTgt>
                                        </p:tgtEl>
                                      </p:cBhvr>
                                    </p:animEffect>
                                    <p:anim calcmode="lin" valueType="num">
                                      <p:cBhvr>
                                        <p:cTn id="60" dur="500" fill="hold"/>
                                        <p:tgtEl>
                                          <p:spTgt spid="4">
                                            <p:graphicEl>
                                              <a:dgm id="{85A16E74-4421-4522-BA34-4946A6B1500F}"/>
                                            </p:graphicEl>
                                          </p:spTgt>
                                        </p:tgtEl>
                                        <p:attrNameLst>
                                          <p:attrName>ppt_x</p:attrName>
                                        </p:attrNameLst>
                                      </p:cBhvr>
                                      <p:tavLst>
                                        <p:tav tm="0">
                                          <p:val>
                                            <p:strVal val="#ppt_x"/>
                                          </p:val>
                                        </p:tav>
                                        <p:tav tm="100000">
                                          <p:val>
                                            <p:strVal val="#ppt_x"/>
                                          </p:val>
                                        </p:tav>
                                      </p:tavLst>
                                    </p:anim>
                                    <p:anim calcmode="lin" valueType="num">
                                      <p:cBhvr>
                                        <p:cTn id="61" dur="500" fill="hold"/>
                                        <p:tgtEl>
                                          <p:spTgt spid="4">
                                            <p:graphicEl>
                                              <a:dgm id="{85A16E74-4421-4522-BA34-4946A6B1500F}"/>
                                            </p:graphic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
                                            <p:graphicEl>
                                              <a:dgm id="{E213981B-D866-444D-8396-7E95F8464236}"/>
                                            </p:graphicEl>
                                          </p:spTgt>
                                        </p:tgtEl>
                                        <p:attrNameLst>
                                          <p:attrName>style.visibility</p:attrName>
                                        </p:attrNameLst>
                                      </p:cBhvr>
                                      <p:to>
                                        <p:strVal val="visible"/>
                                      </p:to>
                                    </p:set>
                                    <p:animEffect transition="in" filter="fade">
                                      <p:cBhvr>
                                        <p:cTn id="64" dur="500"/>
                                        <p:tgtEl>
                                          <p:spTgt spid="4">
                                            <p:graphicEl>
                                              <a:dgm id="{E213981B-D866-444D-8396-7E95F8464236}"/>
                                            </p:graphicEl>
                                          </p:spTgt>
                                        </p:tgtEl>
                                      </p:cBhvr>
                                    </p:animEffect>
                                    <p:anim calcmode="lin" valueType="num">
                                      <p:cBhvr>
                                        <p:cTn id="65" dur="500" fill="hold"/>
                                        <p:tgtEl>
                                          <p:spTgt spid="4">
                                            <p:graphicEl>
                                              <a:dgm id="{E213981B-D866-444D-8396-7E95F8464236}"/>
                                            </p:graphicEl>
                                          </p:spTgt>
                                        </p:tgtEl>
                                        <p:attrNameLst>
                                          <p:attrName>ppt_x</p:attrName>
                                        </p:attrNameLst>
                                      </p:cBhvr>
                                      <p:tavLst>
                                        <p:tav tm="0">
                                          <p:val>
                                            <p:strVal val="#ppt_x"/>
                                          </p:val>
                                        </p:tav>
                                        <p:tav tm="100000">
                                          <p:val>
                                            <p:strVal val="#ppt_x"/>
                                          </p:val>
                                        </p:tav>
                                      </p:tavLst>
                                    </p:anim>
                                    <p:anim calcmode="lin" valueType="num">
                                      <p:cBhvr>
                                        <p:cTn id="66" dur="500" fill="hold"/>
                                        <p:tgtEl>
                                          <p:spTgt spid="4">
                                            <p:graphicEl>
                                              <a:dgm id="{E213981B-D866-444D-8396-7E95F8464236}"/>
                                            </p:graphic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
                                            <p:graphicEl>
                                              <a:dgm id="{344AD130-68F7-41B2-861D-8C27BE85322C}"/>
                                            </p:graphicEl>
                                          </p:spTgt>
                                        </p:tgtEl>
                                        <p:attrNameLst>
                                          <p:attrName>style.visibility</p:attrName>
                                        </p:attrNameLst>
                                      </p:cBhvr>
                                      <p:to>
                                        <p:strVal val="visible"/>
                                      </p:to>
                                    </p:set>
                                    <p:animEffect transition="in" filter="fade">
                                      <p:cBhvr>
                                        <p:cTn id="69" dur="500"/>
                                        <p:tgtEl>
                                          <p:spTgt spid="4">
                                            <p:graphicEl>
                                              <a:dgm id="{344AD130-68F7-41B2-861D-8C27BE85322C}"/>
                                            </p:graphicEl>
                                          </p:spTgt>
                                        </p:tgtEl>
                                      </p:cBhvr>
                                    </p:animEffect>
                                    <p:anim calcmode="lin" valueType="num">
                                      <p:cBhvr>
                                        <p:cTn id="70" dur="500" fill="hold"/>
                                        <p:tgtEl>
                                          <p:spTgt spid="4">
                                            <p:graphicEl>
                                              <a:dgm id="{344AD130-68F7-41B2-861D-8C27BE85322C}"/>
                                            </p:graphicEl>
                                          </p:spTgt>
                                        </p:tgtEl>
                                        <p:attrNameLst>
                                          <p:attrName>ppt_x</p:attrName>
                                        </p:attrNameLst>
                                      </p:cBhvr>
                                      <p:tavLst>
                                        <p:tav tm="0">
                                          <p:val>
                                            <p:strVal val="#ppt_x"/>
                                          </p:val>
                                        </p:tav>
                                        <p:tav tm="100000">
                                          <p:val>
                                            <p:strVal val="#ppt_x"/>
                                          </p:val>
                                        </p:tav>
                                      </p:tavLst>
                                    </p:anim>
                                    <p:anim calcmode="lin" valueType="num">
                                      <p:cBhvr>
                                        <p:cTn id="71" dur="500" fill="hold"/>
                                        <p:tgtEl>
                                          <p:spTgt spid="4">
                                            <p:graphicEl>
                                              <a:dgm id="{344AD130-68F7-41B2-861D-8C27BE85322C}"/>
                                            </p:graphic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
                                            <p:graphicEl>
                                              <a:dgm id="{20B6F75D-FF8D-4C84-A4B8-364D6B5CF182}"/>
                                            </p:graphicEl>
                                          </p:spTgt>
                                        </p:tgtEl>
                                        <p:attrNameLst>
                                          <p:attrName>style.visibility</p:attrName>
                                        </p:attrNameLst>
                                      </p:cBhvr>
                                      <p:to>
                                        <p:strVal val="visible"/>
                                      </p:to>
                                    </p:set>
                                    <p:animEffect transition="in" filter="fade">
                                      <p:cBhvr>
                                        <p:cTn id="74" dur="500"/>
                                        <p:tgtEl>
                                          <p:spTgt spid="4">
                                            <p:graphicEl>
                                              <a:dgm id="{20B6F75D-FF8D-4C84-A4B8-364D6B5CF182}"/>
                                            </p:graphicEl>
                                          </p:spTgt>
                                        </p:tgtEl>
                                      </p:cBhvr>
                                    </p:animEffect>
                                    <p:anim calcmode="lin" valueType="num">
                                      <p:cBhvr>
                                        <p:cTn id="75" dur="500" fill="hold"/>
                                        <p:tgtEl>
                                          <p:spTgt spid="4">
                                            <p:graphicEl>
                                              <a:dgm id="{20B6F75D-FF8D-4C84-A4B8-364D6B5CF182}"/>
                                            </p:graphicEl>
                                          </p:spTgt>
                                        </p:tgtEl>
                                        <p:attrNameLst>
                                          <p:attrName>ppt_x</p:attrName>
                                        </p:attrNameLst>
                                      </p:cBhvr>
                                      <p:tavLst>
                                        <p:tav tm="0">
                                          <p:val>
                                            <p:strVal val="#ppt_x"/>
                                          </p:val>
                                        </p:tav>
                                        <p:tav tm="100000">
                                          <p:val>
                                            <p:strVal val="#ppt_x"/>
                                          </p:val>
                                        </p:tav>
                                      </p:tavLst>
                                    </p:anim>
                                    <p:anim calcmode="lin" valueType="num">
                                      <p:cBhvr>
                                        <p:cTn id="76" dur="500" fill="hold"/>
                                        <p:tgtEl>
                                          <p:spTgt spid="4">
                                            <p:graphicEl>
                                              <a:dgm id="{20B6F75D-FF8D-4C84-A4B8-364D6B5CF182}"/>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
                                            <p:graphicEl>
                                              <a:dgm id="{DE5BD97C-E7E2-4A26-8FD3-30EE42AD2EEA}"/>
                                            </p:graphicEl>
                                          </p:spTgt>
                                        </p:tgtEl>
                                        <p:attrNameLst>
                                          <p:attrName>style.visibility</p:attrName>
                                        </p:attrNameLst>
                                      </p:cBhvr>
                                      <p:to>
                                        <p:strVal val="visible"/>
                                      </p:to>
                                    </p:set>
                                    <p:animEffect transition="in" filter="fade">
                                      <p:cBhvr>
                                        <p:cTn id="79" dur="500"/>
                                        <p:tgtEl>
                                          <p:spTgt spid="4">
                                            <p:graphicEl>
                                              <a:dgm id="{DE5BD97C-E7E2-4A26-8FD3-30EE42AD2EEA}"/>
                                            </p:graphicEl>
                                          </p:spTgt>
                                        </p:tgtEl>
                                      </p:cBhvr>
                                    </p:animEffect>
                                    <p:anim calcmode="lin" valueType="num">
                                      <p:cBhvr>
                                        <p:cTn id="80" dur="500" fill="hold"/>
                                        <p:tgtEl>
                                          <p:spTgt spid="4">
                                            <p:graphicEl>
                                              <a:dgm id="{DE5BD97C-E7E2-4A26-8FD3-30EE42AD2EEA}"/>
                                            </p:graphicEl>
                                          </p:spTgt>
                                        </p:tgtEl>
                                        <p:attrNameLst>
                                          <p:attrName>ppt_x</p:attrName>
                                        </p:attrNameLst>
                                      </p:cBhvr>
                                      <p:tavLst>
                                        <p:tav tm="0">
                                          <p:val>
                                            <p:strVal val="#ppt_x"/>
                                          </p:val>
                                        </p:tav>
                                        <p:tav tm="100000">
                                          <p:val>
                                            <p:strVal val="#ppt_x"/>
                                          </p:val>
                                        </p:tav>
                                      </p:tavLst>
                                    </p:anim>
                                    <p:anim calcmode="lin" valueType="num">
                                      <p:cBhvr>
                                        <p:cTn id="81" dur="500" fill="hold"/>
                                        <p:tgtEl>
                                          <p:spTgt spid="4">
                                            <p:graphicEl>
                                              <a:dgm id="{DE5BD97C-E7E2-4A26-8FD3-30EE42AD2EEA}"/>
                                            </p:graphic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
                                            <p:graphicEl>
                                              <a:dgm id="{3759915D-42CE-43AA-AF75-97432B7BA316}"/>
                                            </p:graphicEl>
                                          </p:spTgt>
                                        </p:tgtEl>
                                        <p:attrNameLst>
                                          <p:attrName>style.visibility</p:attrName>
                                        </p:attrNameLst>
                                      </p:cBhvr>
                                      <p:to>
                                        <p:strVal val="visible"/>
                                      </p:to>
                                    </p:set>
                                    <p:animEffect transition="in" filter="fade">
                                      <p:cBhvr>
                                        <p:cTn id="84" dur="500"/>
                                        <p:tgtEl>
                                          <p:spTgt spid="4">
                                            <p:graphicEl>
                                              <a:dgm id="{3759915D-42CE-43AA-AF75-97432B7BA316}"/>
                                            </p:graphicEl>
                                          </p:spTgt>
                                        </p:tgtEl>
                                      </p:cBhvr>
                                    </p:animEffect>
                                    <p:anim calcmode="lin" valueType="num">
                                      <p:cBhvr>
                                        <p:cTn id="85" dur="500" fill="hold"/>
                                        <p:tgtEl>
                                          <p:spTgt spid="4">
                                            <p:graphicEl>
                                              <a:dgm id="{3759915D-42CE-43AA-AF75-97432B7BA316}"/>
                                            </p:graphicEl>
                                          </p:spTgt>
                                        </p:tgtEl>
                                        <p:attrNameLst>
                                          <p:attrName>ppt_x</p:attrName>
                                        </p:attrNameLst>
                                      </p:cBhvr>
                                      <p:tavLst>
                                        <p:tav tm="0">
                                          <p:val>
                                            <p:strVal val="#ppt_x"/>
                                          </p:val>
                                        </p:tav>
                                        <p:tav tm="100000">
                                          <p:val>
                                            <p:strVal val="#ppt_x"/>
                                          </p:val>
                                        </p:tav>
                                      </p:tavLst>
                                    </p:anim>
                                    <p:anim calcmode="lin" valueType="num">
                                      <p:cBhvr>
                                        <p:cTn id="86" dur="500" fill="hold"/>
                                        <p:tgtEl>
                                          <p:spTgt spid="4">
                                            <p:graphicEl>
                                              <a:dgm id="{3759915D-42CE-43AA-AF75-97432B7BA316}"/>
                                            </p:graphic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
                                            <p:graphicEl>
                                              <a:dgm id="{F3C9F7B1-97A4-4586-B5B5-7520BE847662}"/>
                                            </p:graphicEl>
                                          </p:spTgt>
                                        </p:tgtEl>
                                        <p:attrNameLst>
                                          <p:attrName>style.visibility</p:attrName>
                                        </p:attrNameLst>
                                      </p:cBhvr>
                                      <p:to>
                                        <p:strVal val="visible"/>
                                      </p:to>
                                    </p:set>
                                    <p:animEffect transition="in" filter="fade">
                                      <p:cBhvr>
                                        <p:cTn id="89" dur="500"/>
                                        <p:tgtEl>
                                          <p:spTgt spid="4">
                                            <p:graphicEl>
                                              <a:dgm id="{F3C9F7B1-97A4-4586-B5B5-7520BE847662}"/>
                                            </p:graphicEl>
                                          </p:spTgt>
                                        </p:tgtEl>
                                      </p:cBhvr>
                                    </p:animEffect>
                                    <p:anim calcmode="lin" valueType="num">
                                      <p:cBhvr>
                                        <p:cTn id="90" dur="500" fill="hold"/>
                                        <p:tgtEl>
                                          <p:spTgt spid="4">
                                            <p:graphicEl>
                                              <a:dgm id="{F3C9F7B1-97A4-4586-B5B5-7520BE847662}"/>
                                            </p:graphicEl>
                                          </p:spTgt>
                                        </p:tgtEl>
                                        <p:attrNameLst>
                                          <p:attrName>ppt_x</p:attrName>
                                        </p:attrNameLst>
                                      </p:cBhvr>
                                      <p:tavLst>
                                        <p:tav tm="0">
                                          <p:val>
                                            <p:strVal val="#ppt_x"/>
                                          </p:val>
                                        </p:tav>
                                        <p:tav tm="100000">
                                          <p:val>
                                            <p:strVal val="#ppt_x"/>
                                          </p:val>
                                        </p:tav>
                                      </p:tavLst>
                                    </p:anim>
                                    <p:anim calcmode="lin" valueType="num">
                                      <p:cBhvr>
                                        <p:cTn id="91" dur="500" fill="hold"/>
                                        <p:tgtEl>
                                          <p:spTgt spid="4">
                                            <p:graphicEl>
                                              <a:dgm id="{F3C9F7B1-97A4-4586-B5B5-7520BE84766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AtOnc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1375B14F-3BFB-AD10-F78F-35051F4B97EC}"/>
              </a:ext>
            </a:extLst>
          </p:cNvPr>
          <p:cNvGraphicFramePr>
            <a:graphicFrameLocks noGrp="1"/>
          </p:cNvGraphicFramePr>
          <p:nvPr>
            <p:ph idx="1"/>
            <p:extLst>
              <p:ext uri="{D42A27DB-BD31-4B8C-83A1-F6EECF244321}">
                <p14:modId xmlns:p14="http://schemas.microsoft.com/office/powerpoint/2010/main" val="2424333033"/>
              </p:ext>
            </p:extLst>
          </p:nvPr>
        </p:nvGraphicFramePr>
        <p:xfrm>
          <a:off x="147484" y="2467897"/>
          <a:ext cx="6538452" cy="3688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close up of a rock&#10;&#10;Description automatically generated">
            <a:extLst>
              <a:ext uri="{FF2B5EF4-FFF2-40B4-BE49-F238E27FC236}">
                <a16:creationId xmlns:a16="http://schemas.microsoft.com/office/drawing/2014/main" id="{8C0B28B2-BAD4-D2CB-BD2F-B70093F72D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5936" y="3255525"/>
            <a:ext cx="4561938" cy="1945739"/>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777653-94FD-86BD-32EF-AFFD1397C881}"/>
              </a:ext>
            </a:extLst>
          </p:cNvPr>
          <p:cNvSpPr/>
          <p:nvPr/>
        </p:nvSpPr>
        <p:spPr>
          <a:xfrm>
            <a:off x="-78658" y="166514"/>
            <a:ext cx="4277032" cy="1069374"/>
          </a:xfrm>
          <a:prstGeom prst="rect">
            <a:avLst/>
          </a:prstGeom>
        </p:spPr>
        <p:txBody>
          <a:bodyPr/>
          <a:lstStyle/>
          <a:p>
            <a:pPr lvl="0" algn="ctr"/>
            <a:r>
              <a:rPr lang="en-US" sz="4800" b="1">
                <a:ln/>
                <a:solidFill>
                  <a:schemeClr val="accent4"/>
                </a:solidFill>
                <a:latin typeface="Cooper Black" panose="0208090404030B020404" pitchFamily="18" charset="0"/>
                <a:ea typeface="+mn-ea"/>
                <a:cs typeface="+mn-cs"/>
              </a:rPr>
              <a:t>Data Overview</a:t>
            </a:r>
            <a:endParaRPr lang="en-US" sz="4800"/>
          </a:p>
        </p:txBody>
      </p:sp>
    </p:spTree>
    <p:extLst>
      <p:ext uri="{BB962C8B-B14F-4D97-AF65-F5344CB8AC3E}">
        <p14:creationId xmlns:p14="http://schemas.microsoft.com/office/powerpoint/2010/main" val="25429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66F7BF5-2E3A-4563-98E9-3EC8269105A3}"/>
                                            </p:graphicEl>
                                          </p:spTgt>
                                        </p:tgtEl>
                                        <p:attrNameLst>
                                          <p:attrName>style.visibility</p:attrName>
                                        </p:attrNameLst>
                                      </p:cBhvr>
                                      <p:to>
                                        <p:strVal val="visible"/>
                                      </p:to>
                                    </p:set>
                                    <p:anim calcmode="lin" valueType="num">
                                      <p:cBhvr>
                                        <p:cTn id="14" dur="500" fill="hold"/>
                                        <p:tgtEl>
                                          <p:spTgt spid="4">
                                            <p:graphicEl>
                                              <a:dgm id="{966F7BF5-2E3A-4563-98E9-3EC8269105A3}"/>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66F7BF5-2E3A-4563-98E9-3EC8269105A3}"/>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66F7BF5-2E3A-4563-98E9-3EC8269105A3}"/>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F39130F2-3E2E-40DD-87EA-70ADBB1C66EB}"/>
                                            </p:graphicEl>
                                          </p:spTgt>
                                        </p:tgtEl>
                                        <p:attrNameLst>
                                          <p:attrName>style.visibility</p:attrName>
                                        </p:attrNameLst>
                                      </p:cBhvr>
                                      <p:to>
                                        <p:strVal val="visible"/>
                                      </p:to>
                                    </p:set>
                                    <p:anim calcmode="lin" valueType="num">
                                      <p:cBhvr>
                                        <p:cTn id="19" dur="500" fill="hold"/>
                                        <p:tgtEl>
                                          <p:spTgt spid="4">
                                            <p:graphicEl>
                                              <a:dgm id="{F39130F2-3E2E-40DD-87EA-70ADBB1C66EB}"/>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F39130F2-3E2E-40DD-87EA-70ADBB1C66EB}"/>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F39130F2-3E2E-40DD-87EA-70ADBB1C66EB}"/>
                                            </p:graphic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51F7A-2097-39BD-0984-A97BA34C505B}"/>
              </a:ext>
            </a:extLst>
          </p:cNvPr>
          <p:cNvSpPr>
            <a:spLocks noGrp="1"/>
          </p:cNvSpPr>
          <p:nvPr>
            <p:ph type="title"/>
          </p:nvPr>
        </p:nvSpPr>
        <p:spPr>
          <a:xfrm>
            <a:off x="1043631" y="873940"/>
            <a:ext cx="5052369" cy="1035781"/>
          </a:xfrm>
        </p:spPr>
        <p:txBody>
          <a:bodyPr anchor="ctr">
            <a:normAutofit fontScale="90000"/>
          </a:bodyPr>
          <a:lstStyle/>
          <a:p>
            <a:pPr algn="ctr"/>
            <a:r>
              <a:rPr lang="en-US" sz="4800" b="1">
                <a:ln/>
                <a:solidFill>
                  <a:schemeClr val="accent4"/>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Mineral Identification </a:t>
            </a:r>
          </a:p>
        </p:txBody>
      </p:sp>
      <p:sp>
        <p:nvSpPr>
          <p:cNvPr id="3" name="Content Placeholder 2">
            <a:extLst>
              <a:ext uri="{FF2B5EF4-FFF2-40B4-BE49-F238E27FC236}">
                <a16:creationId xmlns:a16="http://schemas.microsoft.com/office/drawing/2014/main" id="{DABB6C45-BEAF-3A84-595E-E77495DBF29F}"/>
              </a:ext>
            </a:extLst>
          </p:cNvPr>
          <p:cNvSpPr>
            <a:spLocks noGrp="1"/>
          </p:cNvSpPr>
          <p:nvPr>
            <p:ph idx="1"/>
          </p:nvPr>
        </p:nvSpPr>
        <p:spPr>
          <a:xfrm>
            <a:off x="535670" y="2747425"/>
            <a:ext cx="5127711" cy="2822577"/>
          </a:xfrm>
        </p:spPr>
        <p:txBody>
          <a:bodyPr anchor="ctr">
            <a:normAutofit/>
          </a:bodyPr>
          <a:lstStyle/>
          <a:p>
            <a:pPr marL="0" indent="0">
              <a:buNone/>
            </a:pPr>
            <a:r>
              <a:rPr lang="en-US">
                <a:latin typeface="ADLaM Display" panose="02010000000000000000" pitchFamily="2" charset="0"/>
                <a:ea typeface="ADLaM Display" panose="02010000000000000000" pitchFamily="2" charset="0"/>
                <a:cs typeface="ADLaM Display" panose="02010000000000000000" pitchFamily="2" charset="0"/>
              </a:rPr>
              <a:t>Classes: </a:t>
            </a:r>
          </a:p>
          <a:p>
            <a:pPr marL="0" indent="0">
              <a:buNone/>
            </a:pPr>
            <a:r>
              <a:rPr lang="en-US" sz="2400"/>
              <a:t>The dataset includes four mineral classes. </a:t>
            </a:r>
          </a:p>
        </p:txBody>
      </p:sp>
      <p:sp>
        <p:nvSpPr>
          <p:cNvPr id="18" name="Rectangle 1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A7B7E187-32FD-E341-D46B-BB138DAAC87B}"/>
              </a:ext>
            </a:extLst>
          </p:cNvPr>
          <p:cNvGraphicFramePr>
            <a:graphicFrameLocks noGrp="1"/>
          </p:cNvGraphicFramePr>
          <p:nvPr>
            <p:extLst>
              <p:ext uri="{D42A27DB-BD31-4B8C-83A1-F6EECF244321}">
                <p14:modId xmlns:p14="http://schemas.microsoft.com/office/powerpoint/2010/main" val="1314118032"/>
              </p:ext>
            </p:extLst>
          </p:nvPr>
        </p:nvGraphicFramePr>
        <p:xfrm>
          <a:off x="7124260" y="1560250"/>
          <a:ext cx="4024109" cy="3628209"/>
        </p:xfrm>
        <a:graphic>
          <a:graphicData uri="http://schemas.openxmlformats.org/drawingml/2006/table">
            <a:tbl>
              <a:tblPr firstRow="1" bandRow="1">
                <a:tableStyleId>{EB9631B5-78F2-41C9-869B-9F39066F8104}</a:tableStyleId>
              </a:tblPr>
              <a:tblGrid>
                <a:gridCol w="1950312">
                  <a:extLst>
                    <a:ext uri="{9D8B030D-6E8A-4147-A177-3AD203B41FA5}">
                      <a16:colId xmlns:a16="http://schemas.microsoft.com/office/drawing/2014/main" val="3952810694"/>
                    </a:ext>
                  </a:extLst>
                </a:gridCol>
                <a:gridCol w="2073797">
                  <a:extLst>
                    <a:ext uri="{9D8B030D-6E8A-4147-A177-3AD203B41FA5}">
                      <a16:colId xmlns:a16="http://schemas.microsoft.com/office/drawing/2014/main" val="4059769176"/>
                    </a:ext>
                  </a:extLst>
                </a:gridCol>
              </a:tblGrid>
              <a:tr h="1013025">
                <a:tc>
                  <a:txBody>
                    <a:bodyPr/>
                    <a:lstStyle/>
                    <a:p>
                      <a:pPr algn="ctr"/>
                      <a:r>
                        <a:rPr lang="en-US" sz="3300"/>
                        <a:t>Class</a:t>
                      </a:r>
                      <a:endParaRPr lang="en-US" sz="2100">
                        <a:latin typeface="ADLaM Display" panose="02010000000000000000" pitchFamily="2" charset="0"/>
                        <a:ea typeface="ADLaM Display" panose="02010000000000000000" pitchFamily="2" charset="0"/>
                        <a:cs typeface="ADLaM Display" panose="02010000000000000000" pitchFamily="2" charset="0"/>
                      </a:endParaRPr>
                    </a:p>
                  </a:txBody>
                  <a:tcPr marL="107769" marR="107769" marT="53884" marB="53884" anchor="ctr"/>
                </a:tc>
                <a:tc>
                  <a:txBody>
                    <a:bodyPr/>
                    <a:lstStyle/>
                    <a:p>
                      <a:pPr algn="ctr"/>
                      <a:r>
                        <a:rPr lang="en-US" sz="2800"/>
                        <a:t>Number of Images</a:t>
                      </a:r>
                      <a:endParaRPr lang="en-US" sz="2800">
                        <a:latin typeface="ADLaM Display" panose="02010000000000000000" pitchFamily="2" charset="0"/>
                        <a:ea typeface="ADLaM Display" panose="02010000000000000000" pitchFamily="2" charset="0"/>
                        <a:cs typeface="ADLaM Display" panose="02010000000000000000" pitchFamily="2" charset="0"/>
                      </a:endParaRPr>
                    </a:p>
                  </a:txBody>
                  <a:tcPr marL="107769" marR="107769" marT="53884" marB="53884" anchor="ctr"/>
                </a:tc>
                <a:extLst>
                  <a:ext uri="{0D108BD9-81ED-4DB2-BD59-A6C34878D82A}">
                    <a16:rowId xmlns:a16="http://schemas.microsoft.com/office/drawing/2014/main" val="4078384480"/>
                  </a:ext>
                </a:extLst>
              </a:tr>
              <a:tr h="653796">
                <a:tc>
                  <a:txBody>
                    <a:bodyPr/>
                    <a:lstStyle/>
                    <a:p>
                      <a:pPr algn="ctr"/>
                      <a:r>
                        <a:rPr lang="en-US" sz="2800" b="0"/>
                        <a:t>Baryte</a:t>
                      </a:r>
                    </a:p>
                  </a:txBody>
                  <a:tcPr marL="107769" marR="107769" marT="53884" marB="53884" anchor="ctr"/>
                </a:tc>
                <a:tc>
                  <a:txBody>
                    <a:bodyPr/>
                    <a:lstStyle/>
                    <a:p>
                      <a:pPr algn="ctr"/>
                      <a:r>
                        <a:rPr lang="en-US" sz="2800" b="0"/>
                        <a:t>1998</a:t>
                      </a:r>
                    </a:p>
                  </a:txBody>
                  <a:tcPr marL="107769" marR="107769" marT="53884" marB="53884" anchor="ctr"/>
                </a:tc>
                <a:extLst>
                  <a:ext uri="{0D108BD9-81ED-4DB2-BD59-A6C34878D82A}">
                    <a16:rowId xmlns:a16="http://schemas.microsoft.com/office/drawing/2014/main" val="242396981"/>
                  </a:ext>
                </a:extLst>
              </a:tr>
              <a:tr h="653796">
                <a:tc>
                  <a:txBody>
                    <a:bodyPr/>
                    <a:lstStyle/>
                    <a:p>
                      <a:pPr algn="ctr"/>
                      <a:r>
                        <a:rPr lang="en-US" sz="2800" b="0"/>
                        <a:t>Calcite</a:t>
                      </a:r>
                    </a:p>
                  </a:txBody>
                  <a:tcPr marL="107769" marR="107769" marT="53884" marB="53884" anchor="ctr"/>
                </a:tc>
                <a:tc>
                  <a:txBody>
                    <a:bodyPr/>
                    <a:lstStyle/>
                    <a:p>
                      <a:pPr algn="ctr"/>
                      <a:r>
                        <a:rPr lang="en-US" sz="2800" b="0"/>
                        <a:t>2000</a:t>
                      </a:r>
                    </a:p>
                  </a:txBody>
                  <a:tcPr marL="107769" marR="107769" marT="53884" marB="53884" anchor="ctr"/>
                </a:tc>
                <a:extLst>
                  <a:ext uri="{0D108BD9-81ED-4DB2-BD59-A6C34878D82A}">
                    <a16:rowId xmlns:a16="http://schemas.microsoft.com/office/drawing/2014/main" val="3656713996"/>
                  </a:ext>
                </a:extLst>
              </a:tr>
              <a:tr h="653796">
                <a:tc>
                  <a:txBody>
                    <a:bodyPr/>
                    <a:lstStyle/>
                    <a:p>
                      <a:pPr algn="ctr"/>
                      <a:r>
                        <a:rPr lang="en-US" sz="2800" b="0"/>
                        <a:t>Fluorite</a:t>
                      </a:r>
                    </a:p>
                  </a:txBody>
                  <a:tcPr marL="107769" marR="107769" marT="53884" marB="53884" anchor="ctr"/>
                </a:tc>
                <a:tc>
                  <a:txBody>
                    <a:bodyPr/>
                    <a:lstStyle/>
                    <a:p>
                      <a:pPr algn="ctr"/>
                      <a:r>
                        <a:rPr lang="en-US" sz="2800" b="0"/>
                        <a:t>1997</a:t>
                      </a:r>
                    </a:p>
                  </a:txBody>
                  <a:tcPr marL="107769" marR="107769" marT="53884" marB="53884" anchor="ctr"/>
                </a:tc>
                <a:extLst>
                  <a:ext uri="{0D108BD9-81ED-4DB2-BD59-A6C34878D82A}">
                    <a16:rowId xmlns:a16="http://schemas.microsoft.com/office/drawing/2014/main" val="2139536810"/>
                  </a:ext>
                </a:extLst>
              </a:tr>
              <a:tr h="653796">
                <a:tc>
                  <a:txBody>
                    <a:bodyPr/>
                    <a:lstStyle/>
                    <a:p>
                      <a:pPr algn="ctr"/>
                      <a:r>
                        <a:rPr lang="en-US" sz="2800" b="0"/>
                        <a:t>Pyrite</a:t>
                      </a:r>
                    </a:p>
                  </a:txBody>
                  <a:tcPr marL="107769" marR="107769" marT="53884" marB="53884" anchor="ctr"/>
                </a:tc>
                <a:tc>
                  <a:txBody>
                    <a:bodyPr/>
                    <a:lstStyle/>
                    <a:p>
                      <a:pPr algn="ctr"/>
                      <a:r>
                        <a:rPr lang="en-US" sz="2800" b="0"/>
                        <a:t>1999</a:t>
                      </a:r>
                    </a:p>
                  </a:txBody>
                  <a:tcPr marL="107769" marR="107769" marT="53884" marB="53884" anchor="ctr"/>
                </a:tc>
                <a:extLst>
                  <a:ext uri="{0D108BD9-81ED-4DB2-BD59-A6C34878D82A}">
                    <a16:rowId xmlns:a16="http://schemas.microsoft.com/office/drawing/2014/main" val="3860918892"/>
                  </a:ext>
                </a:extLst>
              </a:tr>
            </a:tbl>
          </a:graphicData>
        </a:graphic>
      </p:graphicFrame>
    </p:spTree>
    <p:extLst>
      <p:ext uri="{BB962C8B-B14F-4D97-AF65-F5344CB8AC3E}">
        <p14:creationId xmlns:p14="http://schemas.microsoft.com/office/powerpoint/2010/main" val="16076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FF311D29-E1F0-ECBA-4238-7C0BD43DF84D}"/>
              </a:ext>
            </a:extLst>
          </p:cNvPr>
          <p:cNvGraphicFramePr>
            <a:graphicFrameLocks noGrp="1"/>
          </p:cNvGraphicFramePr>
          <p:nvPr>
            <p:ph idx="1"/>
            <p:extLst>
              <p:ext uri="{D42A27DB-BD31-4B8C-83A1-F6EECF244321}">
                <p14:modId xmlns:p14="http://schemas.microsoft.com/office/powerpoint/2010/main" val="151054740"/>
              </p:ext>
            </p:extLst>
          </p:nvPr>
        </p:nvGraphicFramePr>
        <p:xfrm>
          <a:off x="5303168" y="806244"/>
          <a:ext cx="6335838" cy="5368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5E0537A3-7ACF-8C2C-C029-9F284D9A89F9}"/>
              </a:ext>
            </a:extLst>
          </p:cNvPr>
          <p:cNvSpPr/>
          <p:nvPr/>
        </p:nvSpPr>
        <p:spPr>
          <a:xfrm>
            <a:off x="552994" y="1706456"/>
            <a:ext cx="3961195" cy="2708790"/>
          </a:xfrm>
          <a:prstGeom prst="rect">
            <a:avLst/>
          </a:prstGeom>
        </p:spPr>
        <p:txBody>
          <a:bodyPr>
            <a:scene3d>
              <a:camera prst="orthographicFront"/>
              <a:lightRig rig="soft" dir="t">
                <a:rot lat="0" lon="0" rev="15600000"/>
              </a:lightRig>
            </a:scene3d>
            <a:sp3d extrusionH="57150" prstMaterial="softEdge">
              <a:bevelT w="25400" h="38100"/>
            </a:sp3d>
          </a:bodyPr>
          <a:lstStyle/>
          <a:p>
            <a:pPr lvl="0" algn="ctr"/>
            <a:r>
              <a:rPr lang="en-US" sz="4800" b="1">
                <a:ln/>
                <a:solidFill>
                  <a:schemeClr val="accent4"/>
                </a:solidFill>
                <a:latin typeface="Cooper Black" panose="0208090404030B020404" pitchFamily="18" charset="0"/>
              </a:rPr>
              <a:t>Data Overview </a:t>
            </a:r>
          </a:p>
        </p:txBody>
      </p:sp>
    </p:spTree>
    <p:extLst>
      <p:ext uri="{BB962C8B-B14F-4D97-AF65-F5344CB8AC3E}">
        <p14:creationId xmlns:p14="http://schemas.microsoft.com/office/powerpoint/2010/main" val="258380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C0825CB6-CD70-4FDC-BCD1-C9F435EB0D8E}"/>
                                            </p:graphicEl>
                                          </p:spTgt>
                                        </p:tgtEl>
                                        <p:attrNameLst>
                                          <p:attrName>style.visibility</p:attrName>
                                        </p:attrNameLst>
                                      </p:cBhvr>
                                      <p:to>
                                        <p:strVal val="visible"/>
                                      </p:to>
                                    </p:set>
                                    <p:anim calcmode="lin" valueType="num">
                                      <p:cBhvr>
                                        <p:cTn id="14" dur="500" fill="hold"/>
                                        <p:tgtEl>
                                          <p:spTgt spid="4">
                                            <p:graphicEl>
                                              <a:dgm id="{C0825CB6-CD70-4FDC-BCD1-C9F435EB0D8E}"/>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C0825CB6-CD70-4FDC-BCD1-C9F435EB0D8E}"/>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C0825CB6-CD70-4FDC-BCD1-C9F435EB0D8E}"/>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A080453D-63C2-4F8E-BBB5-7905FB4563B3}"/>
                                            </p:graphicEl>
                                          </p:spTgt>
                                        </p:tgtEl>
                                        <p:attrNameLst>
                                          <p:attrName>style.visibility</p:attrName>
                                        </p:attrNameLst>
                                      </p:cBhvr>
                                      <p:to>
                                        <p:strVal val="visible"/>
                                      </p:to>
                                    </p:set>
                                    <p:anim calcmode="lin" valueType="num">
                                      <p:cBhvr>
                                        <p:cTn id="19" dur="500" fill="hold"/>
                                        <p:tgtEl>
                                          <p:spTgt spid="4">
                                            <p:graphicEl>
                                              <a:dgm id="{A080453D-63C2-4F8E-BBB5-7905FB4563B3}"/>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A080453D-63C2-4F8E-BBB5-7905FB4563B3}"/>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A080453D-63C2-4F8E-BBB5-7905FB4563B3}"/>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E7C2D638-0814-4502-989A-CB72F927BAF7}"/>
                                            </p:graphicEl>
                                          </p:spTgt>
                                        </p:tgtEl>
                                        <p:attrNameLst>
                                          <p:attrName>style.visibility</p:attrName>
                                        </p:attrNameLst>
                                      </p:cBhvr>
                                      <p:to>
                                        <p:strVal val="visible"/>
                                      </p:to>
                                    </p:set>
                                    <p:anim calcmode="lin" valueType="num">
                                      <p:cBhvr>
                                        <p:cTn id="24" dur="500" fill="hold"/>
                                        <p:tgtEl>
                                          <p:spTgt spid="4">
                                            <p:graphicEl>
                                              <a:dgm id="{E7C2D638-0814-4502-989A-CB72F927BAF7}"/>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E7C2D638-0814-4502-989A-CB72F927BAF7}"/>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E7C2D638-0814-4502-989A-CB72F927BAF7}"/>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28FA92CC-587F-4B7C-BCEC-9E1533A2BD0F}"/>
                                            </p:graphicEl>
                                          </p:spTgt>
                                        </p:tgtEl>
                                        <p:attrNameLst>
                                          <p:attrName>style.visibility</p:attrName>
                                        </p:attrNameLst>
                                      </p:cBhvr>
                                      <p:to>
                                        <p:strVal val="visible"/>
                                      </p:to>
                                    </p:set>
                                    <p:anim calcmode="lin" valueType="num">
                                      <p:cBhvr>
                                        <p:cTn id="29" dur="500" fill="hold"/>
                                        <p:tgtEl>
                                          <p:spTgt spid="4">
                                            <p:graphicEl>
                                              <a:dgm id="{28FA92CC-587F-4B7C-BCEC-9E1533A2BD0F}"/>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28FA92CC-587F-4B7C-BCEC-9E1533A2BD0F}"/>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28FA92CC-587F-4B7C-BCEC-9E1533A2BD0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DA871-365E-90E1-3124-8126A2FC7999}"/>
              </a:ext>
            </a:extLst>
          </p:cNvPr>
          <p:cNvSpPr>
            <a:spLocks noGrp="1"/>
          </p:cNvSpPr>
          <p:nvPr>
            <p:ph type="title"/>
          </p:nvPr>
        </p:nvSpPr>
        <p:spPr>
          <a:xfrm>
            <a:off x="532015" y="3930305"/>
            <a:ext cx="3861960" cy="2437244"/>
          </a:xfrm>
        </p:spPr>
        <p:txBody>
          <a:bodyPr anchor="ctr">
            <a:normAutofit/>
          </a:bodyPr>
          <a:lstStyle/>
          <a:p>
            <a:pPr algn="ctr"/>
            <a:r>
              <a:rPr lang="en-US" sz="4800" b="1">
                <a:ln/>
                <a:solidFill>
                  <a:schemeClr val="accent4"/>
                </a:solidFill>
                <a:latin typeface="Cooper Black" panose="0208090404030B020404" pitchFamily="18" charset="0"/>
                <a:ea typeface="+mn-ea"/>
                <a:cs typeface="+mn-cs"/>
              </a:rPr>
              <a:t>Data Overview</a:t>
            </a:r>
          </a:p>
        </p:txBody>
      </p:sp>
      <p:sp>
        <p:nvSpPr>
          <p:cNvPr id="33" name="Rectangle 3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1CCAE7E-6D76-2AF8-4674-AE0019C96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85216"/>
            <a:ext cx="3335789" cy="2567583"/>
          </a:xfrm>
          <a:prstGeom prst="rect">
            <a:avLst/>
          </a:prstGeom>
        </p:spPr>
      </p:pic>
      <p:pic>
        <p:nvPicPr>
          <p:cNvPr id="15" name="Picture 14" descr="A graph of a number of classes&#10;&#10;Description automatically generated">
            <a:extLst>
              <a:ext uri="{FF2B5EF4-FFF2-40B4-BE49-F238E27FC236}">
                <a16:creationId xmlns:a16="http://schemas.microsoft.com/office/drawing/2014/main" id="{26961469-D60F-ECD4-D650-1C44F56F9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756" y="793207"/>
            <a:ext cx="3336953" cy="2635793"/>
          </a:xfrm>
          <a:prstGeom prst="rect">
            <a:avLst/>
          </a:prstGeom>
        </p:spPr>
      </p:pic>
      <p:sp>
        <p:nvSpPr>
          <p:cNvPr id="35" name="Rectangle 34">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60E9C751-935E-B9B7-F747-31CAF22B2643}"/>
              </a:ext>
            </a:extLst>
          </p:cNvPr>
          <p:cNvGraphicFramePr>
            <a:graphicFrameLocks noGrp="1"/>
          </p:cNvGraphicFramePr>
          <p:nvPr>
            <p:ph idx="1"/>
            <p:extLst>
              <p:ext uri="{D42A27DB-BD31-4B8C-83A1-F6EECF244321}">
                <p14:modId xmlns:p14="http://schemas.microsoft.com/office/powerpoint/2010/main" val="258726513"/>
              </p:ext>
            </p:extLst>
          </p:nvPr>
        </p:nvGraphicFramePr>
        <p:xfrm>
          <a:off x="4925990" y="3628102"/>
          <a:ext cx="7108693" cy="31561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graph of classes in validation data&#10;&#10;Description automatically generated with medium confidence">
            <a:extLst>
              <a:ext uri="{FF2B5EF4-FFF2-40B4-BE49-F238E27FC236}">
                <a16:creationId xmlns:a16="http://schemas.microsoft.com/office/drawing/2014/main" id="{73ABEC3F-DE1D-979F-DC5A-CD541DC2BD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0880" y="785216"/>
            <a:ext cx="3805762" cy="2525940"/>
          </a:xfrm>
          <a:prstGeom prst="rect">
            <a:avLst/>
          </a:prstGeom>
        </p:spPr>
      </p:pic>
    </p:spTree>
    <p:extLst>
      <p:ext uri="{BB962C8B-B14F-4D97-AF65-F5344CB8AC3E}">
        <p14:creationId xmlns:p14="http://schemas.microsoft.com/office/powerpoint/2010/main" val="2817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par>
                                <p:cTn id="17" presetID="53"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6089C7-DECC-74FD-F1BE-3DED31A3440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23B6FC-68E8-22E7-AC44-F4A237EDD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DDA64-24E3-85BC-3A66-96D26496EB46}"/>
              </a:ext>
            </a:extLst>
          </p:cNvPr>
          <p:cNvSpPr>
            <a:spLocks noGrp="1"/>
          </p:cNvSpPr>
          <p:nvPr>
            <p:ph type="title"/>
          </p:nvPr>
        </p:nvSpPr>
        <p:spPr>
          <a:xfrm>
            <a:off x="1234999" y="175828"/>
            <a:ext cx="3110859" cy="909528"/>
          </a:xfrm>
        </p:spPr>
        <p:txBody>
          <a:bodyPr anchor="ctr">
            <a:normAutofit fontScale="90000"/>
          </a:bodyPr>
          <a:lstStyle/>
          <a:p>
            <a:pPr algn="ctr"/>
            <a:r>
              <a:rPr lang="en-US" b="1">
                <a:ln/>
                <a:solidFill>
                  <a:schemeClr val="accent4"/>
                </a:solidFill>
                <a:latin typeface="Cooper Black" panose="0208090404030B020404" pitchFamily="18" charset="0"/>
                <a:ea typeface="+mn-ea"/>
                <a:cs typeface="+mn-cs"/>
              </a:rPr>
              <a:t>Data Overview</a:t>
            </a:r>
            <a:endParaRPr lang="en-US"/>
          </a:p>
        </p:txBody>
      </p:sp>
      <p:sp>
        <p:nvSpPr>
          <p:cNvPr id="12" name="Rectangle 11">
            <a:extLst>
              <a:ext uri="{FF2B5EF4-FFF2-40B4-BE49-F238E27FC236}">
                <a16:creationId xmlns:a16="http://schemas.microsoft.com/office/drawing/2014/main" id="{FF7B34F4-CBC5-C89A-040D-C53981850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36D2A8F7-EAF5-4CDE-7B3A-5D497655F1B6}"/>
              </a:ext>
            </a:extLst>
          </p:cNvPr>
          <p:cNvGraphicFramePr>
            <a:graphicFrameLocks noGrp="1"/>
          </p:cNvGraphicFramePr>
          <p:nvPr>
            <p:ph idx="1"/>
            <p:extLst>
              <p:ext uri="{D42A27DB-BD31-4B8C-83A1-F6EECF244321}">
                <p14:modId xmlns:p14="http://schemas.microsoft.com/office/powerpoint/2010/main" val="1090320728"/>
              </p:ext>
            </p:extLst>
          </p:nvPr>
        </p:nvGraphicFramePr>
        <p:xfrm>
          <a:off x="67427" y="1355249"/>
          <a:ext cx="5614220" cy="4146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13">
            <a:extLst>
              <a:ext uri="{FF2B5EF4-FFF2-40B4-BE49-F238E27FC236}">
                <a16:creationId xmlns:a16="http://schemas.microsoft.com/office/drawing/2014/main" id="{12EED639-1C77-3C72-F87D-C1BD54DC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C90EE8-5749-8A73-EC3C-D5A83DDED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628314B-C1C3-4020-0803-F1215BF42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03BE0B0-E680-3D71-AF94-328A6869EAD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143034" y="1643461"/>
            <a:ext cx="5292489" cy="3570441"/>
          </a:xfrm>
          <a:prstGeom prst="rect">
            <a:avLst/>
          </a:prstGeom>
        </p:spPr>
      </p:pic>
    </p:spTree>
    <p:extLst>
      <p:ext uri="{BB962C8B-B14F-4D97-AF65-F5344CB8AC3E}">
        <p14:creationId xmlns:p14="http://schemas.microsoft.com/office/powerpoint/2010/main" val="94607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29BA5C2C-8B90-4CAB-B431-9868AB9A8369}"/>
                                            </p:graphicEl>
                                          </p:spTgt>
                                        </p:tgtEl>
                                        <p:attrNameLst>
                                          <p:attrName>style.visibility</p:attrName>
                                        </p:attrNameLst>
                                      </p:cBhvr>
                                      <p:to>
                                        <p:strVal val="visible"/>
                                      </p:to>
                                    </p:set>
                                    <p:anim calcmode="lin" valueType="num">
                                      <p:cBhvr>
                                        <p:cTn id="19" dur="500" fill="hold"/>
                                        <p:tgtEl>
                                          <p:spTgt spid="4">
                                            <p:graphicEl>
                                              <a:dgm id="{29BA5C2C-8B90-4CAB-B431-9868AB9A8369}"/>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29BA5C2C-8B90-4CAB-B431-9868AB9A8369}"/>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29BA5C2C-8B90-4CAB-B431-9868AB9A8369}"/>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957F8C71-4F11-4D5D-9A28-F97943F0510D}"/>
                                            </p:graphicEl>
                                          </p:spTgt>
                                        </p:tgtEl>
                                        <p:attrNameLst>
                                          <p:attrName>style.visibility</p:attrName>
                                        </p:attrNameLst>
                                      </p:cBhvr>
                                      <p:to>
                                        <p:strVal val="visible"/>
                                      </p:to>
                                    </p:set>
                                    <p:anim calcmode="lin" valueType="num">
                                      <p:cBhvr>
                                        <p:cTn id="24" dur="500" fill="hold"/>
                                        <p:tgtEl>
                                          <p:spTgt spid="4">
                                            <p:graphicEl>
                                              <a:dgm id="{957F8C71-4F11-4D5D-9A28-F97943F0510D}"/>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957F8C71-4F11-4D5D-9A28-F97943F0510D}"/>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957F8C71-4F11-4D5D-9A28-F97943F0510D}"/>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43C1A579-1246-426F-A14F-625171CC6739}"/>
                                            </p:graphicEl>
                                          </p:spTgt>
                                        </p:tgtEl>
                                        <p:attrNameLst>
                                          <p:attrName>style.visibility</p:attrName>
                                        </p:attrNameLst>
                                      </p:cBhvr>
                                      <p:to>
                                        <p:strVal val="visible"/>
                                      </p:to>
                                    </p:set>
                                    <p:anim calcmode="lin" valueType="num">
                                      <p:cBhvr>
                                        <p:cTn id="29" dur="500" fill="hold"/>
                                        <p:tgtEl>
                                          <p:spTgt spid="4">
                                            <p:graphicEl>
                                              <a:dgm id="{43C1A579-1246-426F-A14F-625171CC6739}"/>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43C1A579-1246-426F-A14F-625171CC6739}"/>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43C1A579-1246-426F-A14F-625171CC6739}"/>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CF3B7ED0-E592-40B6-A060-5C9834E5A502}"/>
                                            </p:graphicEl>
                                          </p:spTgt>
                                        </p:tgtEl>
                                        <p:attrNameLst>
                                          <p:attrName>style.visibility</p:attrName>
                                        </p:attrNameLst>
                                      </p:cBhvr>
                                      <p:to>
                                        <p:strVal val="visible"/>
                                      </p:to>
                                    </p:set>
                                    <p:anim calcmode="lin" valueType="num">
                                      <p:cBhvr>
                                        <p:cTn id="34" dur="500" fill="hold"/>
                                        <p:tgtEl>
                                          <p:spTgt spid="4">
                                            <p:graphicEl>
                                              <a:dgm id="{CF3B7ED0-E592-40B6-A060-5C9834E5A502}"/>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CF3B7ED0-E592-40B6-A060-5C9834E5A502}"/>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CF3B7ED0-E592-40B6-A060-5C9834E5A502}"/>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
                                            <p:graphicEl>
                                              <a:dgm id="{1B2EBA23-C0A1-4E73-BBB0-F1A617EC0F9B}"/>
                                            </p:graphicEl>
                                          </p:spTgt>
                                        </p:tgtEl>
                                        <p:attrNameLst>
                                          <p:attrName>style.visibility</p:attrName>
                                        </p:attrNameLst>
                                      </p:cBhvr>
                                      <p:to>
                                        <p:strVal val="visible"/>
                                      </p:to>
                                    </p:set>
                                    <p:anim calcmode="lin" valueType="num">
                                      <p:cBhvr>
                                        <p:cTn id="39" dur="500" fill="hold"/>
                                        <p:tgtEl>
                                          <p:spTgt spid="4">
                                            <p:graphicEl>
                                              <a:dgm id="{1B2EBA23-C0A1-4E73-BBB0-F1A617EC0F9B}"/>
                                            </p:graphicEl>
                                          </p:spTgt>
                                        </p:tgtEl>
                                        <p:attrNameLst>
                                          <p:attrName>ppt_w</p:attrName>
                                        </p:attrNameLst>
                                      </p:cBhvr>
                                      <p:tavLst>
                                        <p:tav tm="0">
                                          <p:val>
                                            <p:fltVal val="0"/>
                                          </p:val>
                                        </p:tav>
                                        <p:tav tm="100000">
                                          <p:val>
                                            <p:strVal val="#ppt_w"/>
                                          </p:val>
                                        </p:tav>
                                      </p:tavLst>
                                    </p:anim>
                                    <p:anim calcmode="lin" valueType="num">
                                      <p:cBhvr>
                                        <p:cTn id="40" dur="500" fill="hold"/>
                                        <p:tgtEl>
                                          <p:spTgt spid="4">
                                            <p:graphicEl>
                                              <a:dgm id="{1B2EBA23-C0A1-4E73-BBB0-F1A617EC0F9B}"/>
                                            </p:graphicEl>
                                          </p:spTgt>
                                        </p:tgtEl>
                                        <p:attrNameLst>
                                          <p:attrName>ppt_h</p:attrName>
                                        </p:attrNameLst>
                                      </p:cBhvr>
                                      <p:tavLst>
                                        <p:tav tm="0">
                                          <p:val>
                                            <p:fltVal val="0"/>
                                          </p:val>
                                        </p:tav>
                                        <p:tav tm="100000">
                                          <p:val>
                                            <p:strVal val="#ppt_h"/>
                                          </p:val>
                                        </p:tav>
                                      </p:tavLst>
                                    </p:anim>
                                    <p:animEffect transition="in" filter="fade">
                                      <p:cBhvr>
                                        <p:cTn id="41" dur="500"/>
                                        <p:tgtEl>
                                          <p:spTgt spid="4">
                                            <p:graphicEl>
                                              <a:dgm id="{1B2EBA23-C0A1-4E73-BBB0-F1A617EC0F9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1485C-FDB9-AFB7-1DF8-881B7470C94B}"/>
              </a:ext>
            </a:extLst>
          </p:cNvPr>
          <p:cNvSpPr>
            <a:spLocks noGrp="1"/>
          </p:cNvSpPr>
          <p:nvPr>
            <p:ph type="title"/>
          </p:nvPr>
        </p:nvSpPr>
        <p:spPr>
          <a:xfrm>
            <a:off x="218480" y="562143"/>
            <a:ext cx="5508815" cy="1298448"/>
          </a:xfrm>
        </p:spPr>
        <p:txBody>
          <a:bodyPr anchor="ctr">
            <a:normAutofit fontScale="90000"/>
          </a:bodyPr>
          <a:lstStyle/>
          <a:p>
            <a:r>
              <a:rPr lang="en-US" sz="4800" b="1">
                <a:ln/>
                <a:solidFill>
                  <a:srgbClr val="0F9ED5"/>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Splitting Techniques  </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diagram of a test&#10;&#10;Description automatically generated">
            <a:extLst>
              <a:ext uri="{FF2B5EF4-FFF2-40B4-BE49-F238E27FC236}">
                <a16:creationId xmlns:a16="http://schemas.microsoft.com/office/drawing/2014/main" id="{97FD5C3A-35D8-EA4B-B479-505C8399254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70" t="16399" b="6826"/>
          <a:stretch/>
        </p:blipFill>
        <p:spPr>
          <a:xfrm>
            <a:off x="30311" y="3402268"/>
            <a:ext cx="5939656" cy="2893590"/>
          </a:xfrm>
        </p:spPr>
      </p:pic>
      <p:pic>
        <p:nvPicPr>
          <p:cNvPr id="9" name="Content Placeholder 8" descr="A diagram of a model with James Brown Arena in the background&#10;&#10;Description automatically generated">
            <a:extLst>
              <a:ext uri="{FF2B5EF4-FFF2-40B4-BE49-F238E27FC236}">
                <a16:creationId xmlns:a16="http://schemas.microsoft.com/office/drawing/2014/main" id="{D550213F-490A-CE72-F415-6654A3F88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295" y="3510209"/>
            <a:ext cx="5513865" cy="2893590"/>
          </a:xfrm>
          <a:prstGeom prst="rect">
            <a:avLst/>
          </a:prstGeom>
        </p:spPr>
      </p:pic>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548DA5-D98B-4E3A-923C-B65BE93B0FB5}"/>
              </a:ext>
            </a:extLst>
          </p:cNvPr>
          <p:cNvSpPr txBox="1"/>
          <p:nvPr/>
        </p:nvSpPr>
        <p:spPr>
          <a:xfrm>
            <a:off x="1140776" y="2507724"/>
            <a:ext cx="1759916" cy="954107"/>
          </a:xfrm>
          <a:prstGeom prst="rect">
            <a:avLst/>
          </a:prstGeom>
          <a:noFill/>
        </p:spPr>
        <p:txBody>
          <a:bodyPr wrap="square" rtlCol="0">
            <a:spAutoFit/>
          </a:bodyPr>
          <a:lstStyle/>
          <a:p>
            <a:r>
              <a:rPr lang="en-US" sz="2800" b="1">
                <a:latin typeface="ADLaM Display" panose="02010000000000000000" pitchFamily="2" charset="0"/>
                <a:ea typeface="ADLaM Display" panose="02010000000000000000" pitchFamily="2" charset="0"/>
                <a:cs typeface="ADLaM Display" panose="02010000000000000000" pitchFamily="2" charset="0"/>
              </a:rPr>
              <a:t>Holdout</a:t>
            </a:r>
          </a:p>
          <a:p>
            <a:r>
              <a:rPr lang="en-US" sz="2800" b="1">
                <a:latin typeface="ADLaM Display" panose="02010000000000000000" pitchFamily="2" charset="0"/>
                <a:ea typeface="ADLaM Display" panose="02010000000000000000" pitchFamily="2" charset="0"/>
                <a:cs typeface="ADLaM Display" panose="02010000000000000000" pitchFamily="2" charset="0"/>
              </a:rPr>
              <a:t>Method </a:t>
            </a:r>
          </a:p>
        </p:txBody>
      </p:sp>
      <p:sp>
        <p:nvSpPr>
          <p:cNvPr id="14" name="TextBox 13">
            <a:extLst>
              <a:ext uri="{FF2B5EF4-FFF2-40B4-BE49-F238E27FC236}">
                <a16:creationId xmlns:a16="http://schemas.microsoft.com/office/drawing/2014/main" id="{E625FEBD-F1CD-92C4-86F3-F9B188758882}"/>
              </a:ext>
            </a:extLst>
          </p:cNvPr>
          <p:cNvSpPr txBox="1"/>
          <p:nvPr/>
        </p:nvSpPr>
        <p:spPr>
          <a:xfrm>
            <a:off x="7639958" y="2389218"/>
            <a:ext cx="2349909" cy="1231106"/>
          </a:xfrm>
          <a:prstGeom prst="rect">
            <a:avLst/>
          </a:prstGeom>
          <a:noFill/>
        </p:spPr>
        <p:txBody>
          <a:bodyPr wrap="square" rtlCol="0">
            <a:spAutoFit/>
          </a:bodyPr>
          <a:lstStyle/>
          <a:p>
            <a:r>
              <a:rPr lang="en-US" sz="2800" b="1">
                <a:latin typeface="ADLaM Display" panose="02010000000000000000" pitchFamily="2" charset="0"/>
                <a:ea typeface="ADLaM Display" panose="02010000000000000000" pitchFamily="2" charset="0"/>
                <a:cs typeface="ADLaM Display" panose="02010000000000000000" pitchFamily="2" charset="0"/>
              </a:rPr>
              <a:t>K-Fold Cross Validation </a:t>
            </a:r>
          </a:p>
          <a:p>
            <a:r>
              <a:rPr lang="en-US"/>
              <a:t> </a:t>
            </a:r>
          </a:p>
        </p:txBody>
      </p:sp>
    </p:spTree>
    <p:extLst>
      <p:ext uri="{BB962C8B-B14F-4D97-AF65-F5344CB8AC3E}">
        <p14:creationId xmlns:p14="http://schemas.microsoft.com/office/powerpoint/2010/main" val="157067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FD5815-A2DB-2177-5C4A-3674F79487B3}"/>
              </a:ext>
            </a:extLst>
          </p:cNvPr>
          <p:cNvSpPr txBox="1"/>
          <p:nvPr/>
        </p:nvSpPr>
        <p:spPr>
          <a:xfrm>
            <a:off x="229443" y="3774205"/>
            <a:ext cx="3595305" cy="111998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a:ln w="22225">
                  <a:solidFill>
                    <a:srgbClr val="0F9ED5"/>
                  </a:solidFill>
                  <a:prstDash val="solid"/>
                </a:ln>
                <a:solidFill>
                  <a:srgbClr val="0F9ED5"/>
                </a:solidFill>
                <a:latin typeface="ADLaM Display" panose="02010000000000000000" pitchFamily="2" charset="0"/>
                <a:ea typeface="ADLaM Display" panose="02010000000000000000" pitchFamily="2" charset="0"/>
                <a:cs typeface="ADLaM Display" panose="02010000000000000000" pitchFamily="2" charset="0"/>
              </a:rPr>
              <a:t>Models Results </a:t>
            </a:r>
          </a:p>
        </p:txBody>
      </p:sp>
      <p:graphicFrame>
        <p:nvGraphicFramePr>
          <p:cNvPr id="3" name="Table 2">
            <a:extLst>
              <a:ext uri="{FF2B5EF4-FFF2-40B4-BE49-F238E27FC236}">
                <a16:creationId xmlns:a16="http://schemas.microsoft.com/office/drawing/2014/main" id="{E65DC194-1B17-BCAF-A40B-183F72D35936}"/>
              </a:ext>
            </a:extLst>
          </p:cNvPr>
          <p:cNvGraphicFramePr>
            <a:graphicFrameLocks noGrp="1"/>
          </p:cNvGraphicFramePr>
          <p:nvPr>
            <p:extLst>
              <p:ext uri="{D42A27DB-BD31-4B8C-83A1-F6EECF244321}">
                <p14:modId xmlns:p14="http://schemas.microsoft.com/office/powerpoint/2010/main" val="996947040"/>
              </p:ext>
            </p:extLst>
          </p:nvPr>
        </p:nvGraphicFramePr>
        <p:xfrm>
          <a:off x="2245489" y="402570"/>
          <a:ext cx="7698455" cy="3367862"/>
        </p:xfrm>
        <a:graphic>
          <a:graphicData uri="http://schemas.openxmlformats.org/drawingml/2006/table">
            <a:tbl>
              <a:tblPr firstRow="1" bandRow="1">
                <a:tableStyleId>{5A111915-BE36-4E01-A7E5-04B1672EAD32}</a:tableStyleId>
              </a:tblPr>
              <a:tblGrid>
                <a:gridCol w="1412000">
                  <a:extLst>
                    <a:ext uri="{9D8B030D-6E8A-4147-A177-3AD203B41FA5}">
                      <a16:colId xmlns:a16="http://schemas.microsoft.com/office/drawing/2014/main" val="1758007228"/>
                    </a:ext>
                  </a:extLst>
                </a:gridCol>
                <a:gridCol w="1379995">
                  <a:extLst>
                    <a:ext uri="{9D8B030D-6E8A-4147-A177-3AD203B41FA5}">
                      <a16:colId xmlns:a16="http://schemas.microsoft.com/office/drawing/2014/main" val="1064144387"/>
                    </a:ext>
                  </a:extLst>
                </a:gridCol>
                <a:gridCol w="1379995">
                  <a:extLst>
                    <a:ext uri="{9D8B030D-6E8A-4147-A177-3AD203B41FA5}">
                      <a16:colId xmlns:a16="http://schemas.microsoft.com/office/drawing/2014/main" val="3789308056"/>
                    </a:ext>
                  </a:extLst>
                </a:gridCol>
                <a:gridCol w="1300102">
                  <a:extLst>
                    <a:ext uri="{9D8B030D-6E8A-4147-A177-3AD203B41FA5}">
                      <a16:colId xmlns:a16="http://schemas.microsoft.com/office/drawing/2014/main" val="137998444"/>
                    </a:ext>
                  </a:extLst>
                </a:gridCol>
                <a:gridCol w="2226363">
                  <a:extLst>
                    <a:ext uri="{9D8B030D-6E8A-4147-A177-3AD203B41FA5}">
                      <a16:colId xmlns:a16="http://schemas.microsoft.com/office/drawing/2014/main" val="2564937514"/>
                    </a:ext>
                  </a:extLst>
                </a:gridCol>
              </a:tblGrid>
              <a:tr h="885418">
                <a:tc>
                  <a:txBody>
                    <a:bodyPr/>
                    <a:lstStyle/>
                    <a:p>
                      <a:pPr algn="ctr"/>
                      <a:r>
                        <a:rPr lang="en-US" sz="2000" b="1" cap="none" spc="0">
                          <a:solidFill>
                            <a:schemeClr val="bg1"/>
                          </a:solidFill>
                          <a:effectLst/>
                        </a:rPr>
                        <a:t>Model</a:t>
                      </a:r>
                      <a:endParaRPr lang="en-US" sz="2000" b="1" i="0" cap="none" spc="0">
                        <a:solidFill>
                          <a:schemeClr val="bg1"/>
                        </a:solidFill>
                        <a:effectLst/>
                        <a:latin typeface="Amasis MT Pro Medium" panose="02040604050005020304" pitchFamily="18" charset="0"/>
                      </a:endParaRPr>
                    </a:p>
                  </a:txBody>
                  <a:tcPr marL="147872" marR="115512" marT="113748" marB="113748" anchor="ctr"/>
                </a:tc>
                <a:tc>
                  <a:txBody>
                    <a:bodyPr/>
                    <a:lstStyle/>
                    <a:p>
                      <a:pPr algn="ctr"/>
                      <a:r>
                        <a:rPr lang="en-US" sz="2000" b="1" cap="none" spc="0">
                          <a:solidFill>
                            <a:schemeClr val="bg1"/>
                          </a:solidFill>
                          <a:effectLst/>
                        </a:rPr>
                        <a:t>Validation Accuracy</a:t>
                      </a:r>
                      <a:endParaRPr lang="en-US" sz="2000" b="1" i="0" cap="none" spc="0">
                        <a:solidFill>
                          <a:schemeClr val="bg1"/>
                        </a:solidFill>
                        <a:effectLst/>
                        <a:latin typeface="Amasis MT Pro Medium" panose="02040604050005020304" pitchFamily="18" charset="0"/>
                      </a:endParaRPr>
                    </a:p>
                  </a:txBody>
                  <a:tcPr marL="147872" marR="115512" marT="113748" marB="113748" anchor="ctr"/>
                </a:tc>
                <a:tc>
                  <a:txBody>
                    <a:bodyPr/>
                    <a:lstStyle/>
                    <a:p>
                      <a:pPr algn="ctr"/>
                      <a:r>
                        <a:rPr lang="en-US" sz="2000" b="1" cap="none" spc="0">
                          <a:solidFill>
                            <a:schemeClr val="bg1"/>
                          </a:solidFill>
                          <a:effectLst/>
                        </a:rPr>
                        <a:t>Validation Loss</a:t>
                      </a:r>
                      <a:endParaRPr lang="en-US" sz="2000" b="1" i="0" cap="none" spc="0">
                        <a:solidFill>
                          <a:schemeClr val="bg1"/>
                        </a:solidFill>
                        <a:effectLst/>
                        <a:latin typeface="Amasis MT Pro Medium" panose="02040604050005020304" pitchFamily="18" charset="0"/>
                      </a:endParaRPr>
                    </a:p>
                  </a:txBody>
                  <a:tcPr marL="147872" marR="115512" marT="113748" marB="113748" anchor="ctr"/>
                </a:tc>
                <a:tc>
                  <a:txBody>
                    <a:bodyPr/>
                    <a:lstStyle/>
                    <a:p>
                      <a:pPr algn="ctr"/>
                      <a:r>
                        <a:rPr lang="en-US" sz="2000" b="1" cap="none" spc="0">
                          <a:solidFill>
                            <a:schemeClr val="bg1"/>
                          </a:solidFill>
                          <a:effectLst/>
                        </a:rPr>
                        <a:t>Test Accuracy</a:t>
                      </a:r>
                      <a:endParaRPr lang="en-US" sz="2000" b="1" i="0" cap="none" spc="0">
                        <a:solidFill>
                          <a:schemeClr val="bg1"/>
                        </a:solidFill>
                        <a:effectLst/>
                        <a:latin typeface="Amasis MT Pro Medium" panose="02040604050005020304" pitchFamily="18" charset="0"/>
                      </a:endParaRPr>
                    </a:p>
                  </a:txBody>
                  <a:tcPr marL="147872" marR="115512" marT="113748" marB="113748" anchor="ctr"/>
                </a:tc>
                <a:tc>
                  <a:txBody>
                    <a:bodyPr/>
                    <a:lstStyle/>
                    <a:p>
                      <a:pPr algn="ctr"/>
                      <a:r>
                        <a:rPr lang="en-US" sz="2000" b="1" cap="none" spc="0" err="1">
                          <a:solidFill>
                            <a:schemeClr val="bg1"/>
                          </a:solidFill>
                          <a:effectLst/>
                        </a:rPr>
                        <a:t>Spliting</a:t>
                      </a:r>
                      <a:r>
                        <a:rPr lang="en-US" sz="2000" b="1" cap="none" spc="0">
                          <a:solidFill>
                            <a:schemeClr val="bg1"/>
                          </a:solidFill>
                          <a:effectLst/>
                        </a:rPr>
                        <a:t> Used</a:t>
                      </a:r>
                      <a:endParaRPr lang="en-US" sz="2000" b="1" i="0" cap="none" spc="0">
                        <a:solidFill>
                          <a:schemeClr val="bg1"/>
                        </a:solidFill>
                        <a:effectLst/>
                        <a:latin typeface="Amasis MT Pro Medium" panose="02040604050005020304" pitchFamily="18" charset="0"/>
                      </a:endParaRPr>
                    </a:p>
                  </a:txBody>
                  <a:tcPr marL="147872" marR="115512" marT="113748" marB="113748" anchor="ctr"/>
                </a:tc>
                <a:extLst>
                  <a:ext uri="{0D108BD9-81ED-4DB2-BD59-A6C34878D82A}">
                    <a16:rowId xmlns:a16="http://schemas.microsoft.com/office/drawing/2014/main" val="3562904800"/>
                  </a:ext>
                </a:extLst>
              </a:tr>
              <a:tr h="1062736">
                <a:tc>
                  <a:txBody>
                    <a:bodyPr/>
                    <a:lstStyle/>
                    <a:p>
                      <a:pPr algn="ctr"/>
                      <a:r>
                        <a:rPr lang="en-US" sz="1700" cap="none" spc="0">
                          <a:solidFill>
                            <a:schemeClr val="tx1"/>
                          </a:solidFill>
                        </a:rPr>
                        <a:t>Resnet-50</a:t>
                      </a:r>
                    </a:p>
                  </a:txBody>
                  <a:tcPr marL="147872" marR="100110" marT="113748" marB="113748" anchor="ctr"/>
                </a:tc>
                <a:tc>
                  <a:txBody>
                    <a:bodyPr/>
                    <a:lstStyle/>
                    <a:p>
                      <a:pPr algn="ctr"/>
                      <a:r>
                        <a:rPr lang="en-US" sz="1700" cap="none" spc="0">
                          <a:solidFill>
                            <a:schemeClr val="tx1"/>
                          </a:solidFill>
                        </a:rPr>
                        <a:t>98%</a:t>
                      </a:r>
                    </a:p>
                  </a:txBody>
                  <a:tcPr marL="147872" marR="100110" marT="113748" marB="113748" anchor="ctr"/>
                </a:tc>
                <a:tc>
                  <a:txBody>
                    <a:bodyPr/>
                    <a:lstStyle/>
                    <a:p>
                      <a:pPr algn="ctr"/>
                      <a:r>
                        <a:rPr lang="en-US" sz="1700" cap="none" spc="0">
                          <a:solidFill>
                            <a:schemeClr val="tx1"/>
                          </a:solidFill>
                        </a:rPr>
                        <a:t>0.056</a:t>
                      </a:r>
                    </a:p>
                  </a:txBody>
                  <a:tcPr marL="147872" marR="100110" marT="113748" marB="113748" anchor="ctr"/>
                </a:tc>
                <a:tc>
                  <a:txBody>
                    <a:bodyPr/>
                    <a:lstStyle/>
                    <a:p>
                      <a:pPr algn="ctr"/>
                      <a:r>
                        <a:rPr lang="en-US" sz="1700" cap="none" spc="0">
                          <a:solidFill>
                            <a:schemeClr val="tx1"/>
                          </a:solidFill>
                        </a:rPr>
                        <a:t>83%</a:t>
                      </a:r>
                    </a:p>
                  </a:txBody>
                  <a:tcPr marL="147872" marR="100110" marT="113748" marB="11374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cap="none" spc="0">
                          <a:solidFill>
                            <a:schemeClr val="tx1"/>
                          </a:solidFill>
                        </a:rPr>
                        <a:t>K-Fold Cross Validation</a:t>
                      </a:r>
                    </a:p>
                    <a:p>
                      <a:pPr algn="ctr"/>
                      <a:endParaRPr lang="en-US" sz="1700" cap="none" spc="0">
                        <a:solidFill>
                          <a:schemeClr val="tx1"/>
                        </a:solidFill>
                      </a:endParaRPr>
                    </a:p>
                  </a:txBody>
                  <a:tcPr marL="147872" marR="100110" marT="113748" marB="113748" anchor="ctr"/>
                </a:tc>
                <a:extLst>
                  <a:ext uri="{0D108BD9-81ED-4DB2-BD59-A6C34878D82A}">
                    <a16:rowId xmlns:a16="http://schemas.microsoft.com/office/drawing/2014/main" val="3108350681"/>
                  </a:ext>
                </a:extLst>
              </a:tr>
              <a:tr h="850221">
                <a:tc>
                  <a:txBody>
                    <a:bodyPr/>
                    <a:lstStyle/>
                    <a:p>
                      <a:pPr algn="ctr"/>
                      <a:r>
                        <a:rPr lang="en-US" sz="1700" cap="none" spc="0">
                          <a:solidFill>
                            <a:schemeClr val="tx1"/>
                          </a:solidFill>
                        </a:rPr>
                        <a:t>Inception V3</a:t>
                      </a:r>
                    </a:p>
                  </a:txBody>
                  <a:tcPr marL="147872" marR="100110" marT="113748" marB="113748" anchor="ctr"/>
                </a:tc>
                <a:tc>
                  <a:txBody>
                    <a:bodyPr/>
                    <a:lstStyle/>
                    <a:p>
                      <a:pPr algn="ctr"/>
                      <a:r>
                        <a:rPr lang="en-US" sz="1700" cap="none" spc="0">
                          <a:solidFill>
                            <a:schemeClr val="tx1"/>
                          </a:solidFill>
                        </a:rPr>
                        <a:t>85%</a:t>
                      </a:r>
                    </a:p>
                  </a:txBody>
                  <a:tcPr marL="147872" marR="100110" marT="113748" marB="113748" anchor="ctr"/>
                </a:tc>
                <a:tc>
                  <a:txBody>
                    <a:bodyPr/>
                    <a:lstStyle/>
                    <a:p>
                      <a:pPr algn="ctr"/>
                      <a:r>
                        <a:rPr lang="en-US" sz="1700" cap="none" spc="0">
                          <a:solidFill>
                            <a:schemeClr val="tx1"/>
                          </a:solidFill>
                        </a:rPr>
                        <a:t>0.5</a:t>
                      </a:r>
                    </a:p>
                  </a:txBody>
                  <a:tcPr marL="147872" marR="100110" marT="113748" marB="113748" anchor="ctr"/>
                </a:tc>
                <a:tc>
                  <a:txBody>
                    <a:bodyPr/>
                    <a:lstStyle/>
                    <a:p>
                      <a:pPr algn="ctr"/>
                      <a:r>
                        <a:rPr lang="en-US" sz="1700" cap="none" spc="0">
                          <a:solidFill>
                            <a:schemeClr val="tx1"/>
                          </a:solidFill>
                        </a:rPr>
                        <a:t>85%</a:t>
                      </a:r>
                    </a:p>
                  </a:txBody>
                  <a:tcPr marL="147872" marR="100110" marT="113748" marB="113748" anchor="ctr"/>
                </a:tc>
                <a:tc>
                  <a:txBody>
                    <a:bodyPr/>
                    <a:lstStyle/>
                    <a:p>
                      <a:pPr algn="ctr"/>
                      <a:r>
                        <a:rPr lang="en-US" sz="1700" cap="none" spc="0">
                          <a:solidFill>
                            <a:schemeClr val="tx1"/>
                          </a:solidFill>
                        </a:rPr>
                        <a:t>Holdout</a:t>
                      </a:r>
                    </a:p>
                  </a:txBody>
                  <a:tcPr marL="147872" marR="100110" marT="113748" marB="113748" anchor="ctr"/>
                </a:tc>
                <a:extLst>
                  <a:ext uri="{0D108BD9-81ED-4DB2-BD59-A6C34878D82A}">
                    <a16:rowId xmlns:a16="http://schemas.microsoft.com/office/drawing/2014/main" val="3574541218"/>
                  </a:ext>
                </a:extLst>
              </a:tr>
              <a:tr h="569487">
                <a:tc>
                  <a:txBody>
                    <a:bodyPr/>
                    <a:lstStyle/>
                    <a:p>
                      <a:pPr algn="ctr"/>
                      <a:r>
                        <a:rPr lang="en-US" sz="1700" cap="none" spc="0">
                          <a:solidFill>
                            <a:schemeClr val="tx1"/>
                          </a:solidFill>
                        </a:rPr>
                        <a:t>VGG-19</a:t>
                      </a:r>
                    </a:p>
                  </a:txBody>
                  <a:tcPr marL="147872" marR="100110" marT="113748" marB="113748" anchor="ctr"/>
                </a:tc>
                <a:tc>
                  <a:txBody>
                    <a:bodyPr/>
                    <a:lstStyle/>
                    <a:p>
                      <a:pPr algn="ctr"/>
                      <a:r>
                        <a:rPr lang="en-US" sz="1700" cap="none" spc="0">
                          <a:solidFill>
                            <a:schemeClr val="tx1"/>
                          </a:solidFill>
                        </a:rPr>
                        <a:t>73%</a:t>
                      </a:r>
                    </a:p>
                  </a:txBody>
                  <a:tcPr marL="147872" marR="100110" marT="113748" marB="113748" anchor="ctr"/>
                </a:tc>
                <a:tc>
                  <a:txBody>
                    <a:bodyPr/>
                    <a:lstStyle/>
                    <a:p>
                      <a:pPr algn="ctr"/>
                      <a:r>
                        <a:rPr lang="en-US" sz="1700" cap="none" spc="0">
                          <a:solidFill>
                            <a:schemeClr val="tx1"/>
                          </a:solidFill>
                        </a:rPr>
                        <a:t>0.82</a:t>
                      </a:r>
                    </a:p>
                  </a:txBody>
                  <a:tcPr marL="147872" marR="100110" marT="113748" marB="113748" anchor="ctr"/>
                </a:tc>
                <a:tc>
                  <a:txBody>
                    <a:bodyPr/>
                    <a:lstStyle/>
                    <a:p>
                      <a:pPr algn="ctr"/>
                      <a:r>
                        <a:rPr lang="en-US" sz="1700" cap="none" spc="0">
                          <a:solidFill>
                            <a:schemeClr val="tx1"/>
                          </a:solidFill>
                        </a:rPr>
                        <a:t>71%</a:t>
                      </a:r>
                    </a:p>
                  </a:txBody>
                  <a:tcPr marL="147872" marR="100110" marT="113748" marB="113748" anchor="ctr"/>
                </a:tc>
                <a:tc>
                  <a:txBody>
                    <a:bodyPr/>
                    <a:lstStyle/>
                    <a:p>
                      <a:pPr algn="ctr"/>
                      <a:r>
                        <a:rPr lang="en-US" sz="1700" cap="none" spc="0">
                          <a:solidFill>
                            <a:schemeClr val="tx1"/>
                          </a:solidFill>
                        </a:rPr>
                        <a:t>Holdout</a:t>
                      </a:r>
                    </a:p>
                  </a:txBody>
                  <a:tcPr marL="147872" marR="100110" marT="113748" marB="113748" anchor="ctr"/>
                </a:tc>
                <a:extLst>
                  <a:ext uri="{0D108BD9-81ED-4DB2-BD59-A6C34878D82A}">
                    <a16:rowId xmlns:a16="http://schemas.microsoft.com/office/drawing/2014/main" val="830293909"/>
                  </a:ext>
                </a:extLst>
              </a:tr>
            </a:tbl>
          </a:graphicData>
        </a:graphic>
      </p:graphicFrame>
    </p:spTree>
    <p:extLst>
      <p:ext uri="{BB962C8B-B14F-4D97-AF65-F5344CB8AC3E}">
        <p14:creationId xmlns:p14="http://schemas.microsoft.com/office/powerpoint/2010/main" val="235046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FD0146-23E7-06C2-6F60-80DAF2CDFE71}"/>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9B82497-7BFE-4AFC-5ADB-D3EE32E3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34C9215E-69BB-270D-DE3C-62A370A0754B}"/>
              </a:ext>
            </a:extLst>
          </p:cNvPr>
          <p:cNvGraphicFramePr/>
          <p:nvPr>
            <p:extLst>
              <p:ext uri="{D42A27DB-BD31-4B8C-83A1-F6EECF244321}">
                <p14:modId xmlns:p14="http://schemas.microsoft.com/office/powerpoint/2010/main" val="1085354654"/>
              </p:ext>
            </p:extLst>
          </p:nvPr>
        </p:nvGraphicFramePr>
        <p:xfrm>
          <a:off x="1162143" y="3623462"/>
          <a:ext cx="4982190" cy="3298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a:extLst>
              <a:ext uri="{FF2B5EF4-FFF2-40B4-BE49-F238E27FC236}">
                <a16:creationId xmlns:a16="http://schemas.microsoft.com/office/drawing/2014/main" id="{C060128B-8342-E6A3-9A08-ABA666A2552E}"/>
              </a:ext>
            </a:extLst>
          </p:cNvPr>
          <p:cNvSpPr>
            <a:spLocks noGrp="1"/>
          </p:cNvSpPr>
          <p:nvPr>
            <p:ph idx="1"/>
          </p:nvPr>
        </p:nvSpPr>
        <p:spPr>
          <a:xfrm>
            <a:off x="1113809" y="1016076"/>
            <a:ext cx="4900143" cy="1709849"/>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 </a:t>
            </a:r>
          </a:p>
        </p:txBody>
      </p:sp>
      <p:grpSp>
        <p:nvGrpSpPr>
          <p:cNvPr id="33" name="Group 32">
            <a:extLst>
              <a:ext uri="{FF2B5EF4-FFF2-40B4-BE49-F238E27FC236}">
                <a16:creationId xmlns:a16="http://schemas.microsoft.com/office/drawing/2014/main" id="{A2C2C691-E916-7542-C349-25EF43F286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34" name="Rectangle 33">
              <a:extLst>
                <a:ext uri="{FF2B5EF4-FFF2-40B4-BE49-F238E27FC236}">
                  <a16:creationId xmlns:a16="http://schemas.microsoft.com/office/drawing/2014/main" id="{6C628FC6-ACBB-0F6D-9EA5-A37E4B67A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9FE4B48-C8F9-5240-4223-E64BBE592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5A3461-2F64-02C1-3E3B-4D0107BF6A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F159EF6E-5983-4849-BD8F-B32D39A3A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ED22CCC-6AC9-9893-6615-416531794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14E81F0-41C5-5C01-83F7-380B6DEBA5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4">
            <a:extLst>
              <a:ext uri="{FF2B5EF4-FFF2-40B4-BE49-F238E27FC236}">
                <a16:creationId xmlns:a16="http://schemas.microsoft.com/office/drawing/2014/main" id="{E2E0E43C-51DE-4DEF-EBC6-1DB0953B33C9}"/>
              </a:ext>
            </a:extLst>
          </p:cNvPr>
          <p:cNvSpPr/>
          <p:nvPr/>
        </p:nvSpPr>
        <p:spPr>
          <a:xfrm>
            <a:off x="7138939" y="3763566"/>
            <a:ext cx="4532240" cy="2518323"/>
          </a:xfrm>
          <a:custGeom>
            <a:avLst/>
            <a:gdLst/>
            <a:ahLst/>
            <a:cxnLst/>
            <a:rect l="l" t="t" r="r" b="b"/>
            <a:pathLst>
              <a:path w="8985658" h="7706618">
                <a:moveTo>
                  <a:pt x="0" y="0"/>
                </a:moveTo>
                <a:lnTo>
                  <a:pt x="8985658" y="0"/>
                </a:lnTo>
                <a:lnTo>
                  <a:pt x="8985658" y="7706618"/>
                </a:lnTo>
                <a:lnTo>
                  <a:pt x="0" y="7706618"/>
                </a:lnTo>
                <a:lnTo>
                  <a:pt x="0" y="0"/>
                </a:lnTo>
                <a:close/>
              </a:path>
            </a:pathLst>
          </a:custGeom>
          <a:blipFill>
            <a:blip r:embed="rId7"/>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Freeform 3">
            <a:extLst>
              <a:ext uri="{FF2B5EF4-FFF2-40B4-BE49-F238E27FC236}">
                <a16:creationId xmlns:a16="http://schemas.microsoft.com/office/drawing/2014/main" id="{7C211C7F-36D8-D7F8-E52C-63AEEE43C070}"/>
              </a:ext>
            </a:extLst>
          </p:cNvPr>
          <p:cNvSpPr/>
          <p:nvPr/>
        </p:nvSpPr>
        <p:spPr>
          <a:xfrm>
            <a:off x="7040298" y="477339"/>
            <a:ext cx="4404537" cy="2273707"/>
          </a:xfrm>
          <a:custGeom>
            <a:avLst/>
            <a:gdLst/>
            <a:ahLst/>
            <a:cxnLst/>
            <a:rect l="l" t="t" r="r" b="b"/>
            <a:pathLst>
              <a:path w="7083078" h="3258216">
                <a:moveTo>
                  <a:pt x="0" y="0"/>
                </a:moveTo>
                <a:lnTo>
                  <a:pt x="7083078" y="0"/>
                </a:lnTo>
                <a:lnTo>
                  <a:pt x="7083078" y="3258216"/>
                </a:lnTo>
                <a:lnTo>
                  <a:pt x="0" y="3258216"/>
                </a:lnTo>
                <a:lnTo>
                  <a:pt x="0" y="0"/>
                </a:lnTo>
                <a:close/>
              </a:path>
            </a:pathLst>
          </a:custGeom>
          <a:blipFill>
            <a:blip r:embed="rId8"/>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FC44304E-2341-BCEC-DC14-8822165FC374}"/>
              </a:ext>
            </a:extLst>
          </p:cNvPr>
          <p:cNvSpPr txBox="1"/>
          <p:nvPr/>
        </p:nvSpPr>
        <p:spPr>
          <a:xfrm>
            <a:off x="102056" y="257770"/>
            <a:ext cx="6259121" cy="144655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4400" b="1" spc="50">
                <a:ln w="0"/>
                <a:solidFill>
                  <a:srgbClr val="0F9ED5"/>
                </a:solidFill>
                <a:effectLst>
                  <a:innerShdw blurRad="63500" dist="50800" dir="13500000">
                    <a:srgbClr val="000000">
                      <a:alpha val="50000"/>
                    </a:srgbClr>
                  </a:innerShdw>
                </a:effectLst>
                <a:latin typeface="Cooper Black" panose="0208090404030B020404" pitchFamily="18" charset="0"/>
              </a:rPr>
              <a:t>Models Evaluations and performance </a:t>
            </a:r>
          </a:p>
        </p:txBody>
      </p:sp>
    </p:spTree>
    <p:extLst>
      <p:ext uri="{BB962C8B-B14F-4D97-AF65-F5344CB8AC3E}">
        <p14:creationId xmlns:p14="http://schemas.microsoft.com/office/powerpoint/2010/main" val="81532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4" grpId="0" animBg="1"/>
      <p:bldP spid="2"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1CB56665-A622-F796-4C38-B4508445B3F9}"/>
              </a:ext>
            </a:extLst>
          </p:cNvPr>
          <p:cNvSpPr>
            <a:spLocks noGrp="1"/>
          </p:cNvSpPr>
          <p:nvPr>
            <p:ph idx="1"/>
          </p:nvPr>
        </p:nvSpPr>
        <p:spPr>
          <a:xfrm>
            <a:off x="144490" y="2034887"/>
            <a:ext cx="5415346" cy="4351338"/>
          </a:xfrm>
        </p:spPr>
        <p:txBody>
          <a:bodyPr/>
          <a:lstStyle/>
          <a:p>
            <a:pPr marL="0" indent="0">
              <a:lnSpc>
                <a:spcPct val="100000"/>
              </a:lnSpc>
              <a:buNone/>
            </a:pPr>
            <a:r>
              <a:rPr lang="en-US" sz="3600" b="1" kern="100">
                <a:solidFill>
                  <a:srgbClr val="000000"/>
                </a:solidFill>
                <a:effectLst/>
                <a:latin typeface="Amasis MT Pro Black" panose="02040A04050005020304" pitchFamily="18" charset="0"/>
                <a:ea typeface="Aptos" panose="020B0004020202020204" pitchFamily="34" charset="0"/>
                <a:cs typeface="Arial" panose="020B0604020202020204" pitchFamily="34" charset="0"/>
              </a:rPr>
              <a:t>Importance of Mineral Resources:</a:t>
            </a:r>
            <a:endParaRPr lang="en-US" sz="3600" b="1" kern="100">
              <a:solidFill>
                <a:srgbClr val="000000"/>
              </a:solidFill>
              <a:effectLst/>
              <a:latin typeface="Arial" panose="020B0604020202020204" pitchFamily="34" charset="0"/>
              <a:ea typeface="Aptos" panose="020B0004020202020204" pitchFamily="34" charset="0"/>
              <a:cs typeface="Arial" panose="020B0604020202020204" pitchFamily="34" charset="0"/>
            </a:endParaRPr>
          </a:p>
          <a:p>
            <a:pPr marL="0" indent="0">
              <a:lnSpc>
                <a:spcPct val="100000"/>
              </a:lnSpc>
              <a:buNone/>
            </a:pPr>
            <a:br>
              <a:rPr lang="en-US" b="1" kern="100">
                <a:solidFill>
                  <a:srgbClr val="000000"/>
                </a:solidFill>
                <a:latin typeface="Arial" panose="020B0604020202020204" pitchFamily="34" charset="0"/>
                <a:ea typeface="Aptos" panose="020B0004020202020204" pitchFamily="34" charset="0"/>
                <a:cs typeface="Arial" panose="020B0604020202020204" pitchFamily="34" charset="0"/>
              </a:rPr>
            </a:br>
            <a:r>
              <a:rPr lang="en-US" kern="100">
                <a:solidFill>
                  <a:srgbClr val="000000"/>
                </a:solidFill>
                <a:effectLst/>
                <a:latin typeface="Arial" panose="020B0604020202020204" pitchFamily="34" charset="0"/>
                <a:ea typeface="Aptos" panose="020B0004020202020204" pitchFamily="34" charset="0"/>
                <a:cs typeface="Arial" panose="020B0604020202020204" pitchFamily="34" charset="0"/>
              </a:rPr>
              <a:t>Minerals play a</a:t>
            </a:r>
            <a:r>
              <a:rPr lang="en-US" kern="100">
                <a:solidFill>
                  <a:srgbClr val="000000"/>
                </a:solidFill>
                <a:latin typeface="Arial" panose="020B0604020202020204" pitchFamily="34" charset="0"/>
                <a:ea typeface="Aptos" panose="020B0004020202020204" pitchFamily="34" charset="0"/>
                <a:cs typeface="Arial" panose="020B0604020202020204" pitchFamily="34" charset="0"/>
              </a:rPr>
              <a:t>n important</a:t>
            </a:r>
            <a:r>
              <a:rPr lang="en-US" kern="100">
                <a:solidFill>
                  <a:srgbClr val="000000"/>
                </a:solidFill>
                <a:effectLst/>
                <a:latin typeface="Arial" panose="020B0604020202020204" pitchFamily="34" charset="0"/>
                <a:ea typeface="Aptos" panose="020B0004020202020204" pitchFamily="34" charset="0"/>
                <a:cs typeface="Arial" panose="020B0604020202020204" pitchFamily="34" charset="0"/>
              </a:rPr>
              <a:t> role in </a:t>
            </a:r>
            <a:r>
              <a:rPr lang="en-US" kern="100">
                <a:solidFill>
                  <a:srgbClr val="000000"/>
                </a:solidFill>
                <a:latin typeface="Arial" panose="020B0604020202020204" pitchFamily="34" charset="0"/>
                <a:ea typeface="Aptos" panose="020B0004020202020204" pitchFamily="34" charset="0"/>
                <a:cs typeface="Arial" panose="020B0604020202020204" pitchFamily="34" charset="0"/>
              </a:rPr>
              <a:t>fields</a:t>
            </a:r>
            <a:r>
              <a:rPr lang="en-US" kern="100">
                <a:solidFill>
                  <a:srgbClr val="000000"/>
                </a:solidFill>
                <a:effectLst/>
                <a:latin typeface="Arial" panose="020B0604020202020204" pitchFamily="34" charset="0"/>
                <a:ea typeface="Aptos" panose="020B0004020202020204" pitchFamily="34" charset="0"/>
                <a:cs typeface="Arial" panose="020B0604020202020204" pitchFamily="34" charset="0"/>
              </a:rPr>
              <a:t> like construction, technology, and </a:t>
            </a:r>
            <a:r>
              <a:rPr lang="en-US" kern="100">
                <a:solidFill>
                  <a:srgbClr val="000000"/>
                </a:solidFill>
                <a:latin typeface="Arial" panose="020B0604020202020204" pitchFamily="34" charset="0"/>
                <a:ea typeface="Aptos" panose="020B0004020202020204" pitchFamily="34" charset="0"/>
                <a:cs typeface="Arial" panose="020B0604020202020204" pitchFamily="34" charset="0"/>
              </a:rPr>
              <a:t>Medicine</a:t>
            </a:r>
            <a:r>
              <a:rPr lang="en-US" kern="100">
                <a:solidFill>
                  <a:srgbClr val="000000"/>
                </a:solidFill>
                <a:effectLst/>
                <a:latin typeface="Arial" panose="020B0604020202020204" pitchFamily="34" charset="0"/>
                <a:ea typeface="Aptos" panose="020B0004020202020204" pitchFamily="34" charset="0"/>
                <a:cs typeface="Arial" panose="020B0604020202020204" pitchFamily="34" charset="0"/>
              </a:rPr>
              <a:t>. </a:t>
            </a:r>
            <a:br>
              <a:rPr lang="en-US" sz="1800" kern="100">
                <a:solidFill>
                  <a:srgbClr val="000000"/>
                </a:solidFill>
                <a:effectLst/>
                <a:latin typeface="Arial" panose="020B0604020202020204" pitchFamily="34" charset="0"/>
                <a:ea typeface="Aptos" panose="020B0004020202020204" pitchFamily="34" charset="0"/>
                <a:cs typeface="Arial" panose="020B0604020202020204" pitchFamily="34" charset="0"/>
              </a:rPr>
            </a:br>
            <a:br>
              <a:rPr lang="en-US" sz="1800" kern="100">
                <a:solidFill>
                  <a:srgbClr val="000000"/>
                </a:solidFill>
                <a:effectLst/>
                <a:latin typeface="Arial" panose="020B0604020202020204" pitchFamily="34" charset="0"/>
                <a:ea typeface="Aptos" panose="020B0004020202020204" pitchFamily="34" charset="0"/>
                <a:cs typeface="Arial" panose="020B0604020202020204" pitchFamily="34" charset="0"/>
              </a:rPr>
            </a:br>
            <a:endParaRPr lang="en-US">
              <a:effectLst/>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Diagram 8">
            <a:extLst>
              <a:ext uri="{FF2B5EF4-FFF2-40B4-BE49-F238E27FC236}">
                <a16:creationId xmlns:a16="http://schemas.microsoft.com/office/drawing/2014/main" id="{EE3EADCA-AE9C-C381-0162-6146A950897B}"/>
              </a:ext>
            </a:extLst>
          </p:cNvPr>
          <p:cNvGraphicFramePr/>
          <p:nvPr>
            <p:extLst>
              <p:ext uri="{D42A27DB-BD31-4B8C-83A1-F6EECF244321}">
                <p14:modId xmlns:p14="http://schemas.microsoft.com/office/powerpoint/2010/main" val="412934002"/>
              </p:ext>
            </p:extLst>
          </p:nvPr>
        </p:nvGraphicFramePr>
        <p:xfrm>
          <a:off x="6164826" y="1291629"/>
          <a:ext cx="4955458" cy="4353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group of black and white logos&#10;&#10;Description automatically generated">
            <a:extLst>
              <a:ext uri="{FF2B5EF4-FFF2-40B4-BE49-F238E27FC236}">
                <a16:creationId xmlns:a16="http://schemas.microsoft.com/office/drawing/2014/main" id="{87E486FD-7137-51D9-F0F6-6B2D55125D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2255" y="725541"/>
            <a:ext cx="5174047" cy="5174047"/>
          </a:xfrm>
          <a:prstGeom prst="rect">
            <a:avLst/>
          </a:prstGeom>
        </p:spPr>
      </p:pic>
    </p:spTree>
    <p:extLst>
      <p:ext uri="{BB962C8B-B14F-4D97-AF65-F5344CB8AC3E}">
        <p14:creationId xmlns:p14="http://schemas.microsoft.com/office/powerpoint/2010/main" val="6201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 calcmode="lin" valueType="num">
                                      <p:cBhvr>
                                        <p:cTn id="12"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2F9CEB-E9C9-1C11-3491-08E098BFB4F1}"/>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B0471A6-B19D-419B-7170-C369773FA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FEC905B1-D5B4-38F8-8683-B154671D5CEB}"/>
              </a:ext>
            </a:extLst>
          </p:cNvPr>
          <p:cNvGraphicFramePr/>
          <p:nvPr>
            <p:extLst>
              <p:ext uri="{D42A27DB-BD31-4B8C-83A1-F6EECF244321}">
                <p14:modId xmlns:p14="http://schemas.microsoft.com/office/powerpoint/2010/main" val="612766226"/>
              </p:ext>
            </p:extLst>
          </p:nvPr>
        </p:nvGraphicFramePr>
        <p:xfrm>
          <a:off x="1162143" y="3623462"/>
          <a:ext cx="4982190" cy="3298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a:extLst>
              <a:ext uri="{FF2B5EF4-FFF2-40B4-BE49-F238E27FC236}">
                <a16:creationId xmlns:a16="http://schemas.microsoft.com/office/drawing/2014/main" id="{477D4CCD-71EC-1469-1F7A-D250C3C94876}"/>
              </a:ext>
            </a:extLst>
          </p:cNvPr>
          <p:cNvSpPr>
            <a:spLocks noGrp="1"/>
          </p:cNvSpPr>
          <p:nvPr>
            <p:ph idx="1"/>
          </p:nvPr>
        </p:nvSpPr>
        <p:spPr>
          <a:xfrm>
            <a:off x="1113809" y="1016076"/>
            <a:ext cx="4900143" cy="1709849"/>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 </a:t>
            </a:r>
          </a:p>
        </p:txBody>
      </p:sp>
      <p:grpSp>
        <p:nvGrpSpPr>
          <p:cNvPr id="33" name="Group 32">
            <a:extLst>
              <a:ext uri="{FF2B5EF4-FFF2-40B4-BE49-F238E27FC236}">
                <a16:creationId xmlns:a16="http://schemas.microsoft.com/office/drawing/2014/main" id="{270165B9-8544-4868-A6CC-714472E600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34" name="Rectangle 33">
              <a:extLst>
                <a:ext uri="{FF2B5EF4-FFF2-40B4-BE49-F238E27FC236}">
                  <a16:creationId xmlns:a16="http://schemas.microsoft.com/office/drawing/2014/main" id="{EF79184A-B67B-A022-6D0B-CCFE64021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848F86B-68DB-0C33-359B-2A8E153BEA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54CBAF2-A430-6C99-0D80-F2D7105075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5965851-8524-9F27-D940-6AC1CC071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0B9404-4CE8-1CEA-3784-8078F6114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08D4AFE-ADEE-A7C1-AA46-2D9C174E9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D4B299-0344-5B15-3AB3-F59838691F72}"/>
              </a:ext>
            </a:extLst>
          </p:cNvPr>
          <p:cNvSpPr txBox="1"/>
          <p:nvPr/>
        </p:nvSpPr>
        <p:spPr>
          <a:xfrm>
            <a:off x="102056" y="257770"/>
            <a:ext cx="6259121" cy="144655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4400" b="1" spc="50">
                <a:ln w="0"/>
                <a:solidFill>
                  <a:srgbClr val="0F9ED5"/>
                </a:solidFill>
                <a:effectLst>
                  <a:innerShdw blurRad="63500" dist="50800" dir="13500000">
                    <a:srgbClr val="000000">
                      <a:alpha val="50000"/>
                    </a:srgbClr>
                  </a:innerShdw>
                </a:effectLst>
                <a:latin typeface="Cooper Black" panose="0208090404030B020404" pitchFamily="18" charset="0"/>
              </a:rPr>
              <a:t>Models Evaluations and performance </a:t>
            </a:r>
          </a:p>
        </p:txBody>
      </p:sp>
      <p:sp>
        <p:nvSpPr>
          <p:cNvPr id="5" name="Freeform 4">
            <a:extLst>
              <a:ext uri="{FF2B5EF4-FFF2-40B4-BE49-F238E27FC236}">
                <a16:creationId xmlns:a16="http://schemas.microsoft.com/office/drawing/2014/main" id="{EF95EECF-2395-4749-96D4-61F10859F31B}"/>
              </a:ext>
            </a:extLst>
          </p:cNvPr>
          <p:cNvSpPr/>
          <p:nvPr/>
        </p:nvSpPr>
        <p:spPr>
          <a:xfrm>
            <a:off x="6861250" y="3623462"/>
            <a:ext cx="4617769" cy="2426338"/>
          </a:xfrm>
          <a:custGeom>
            <a:avLst/>
            <a:gdLst/>
            <a:ahLst/>
            <a:cxnLst/>
            <a:rect l="l" t="t" r="r" b="b"/>
            <a:pathLst>
              <a:path w="8650678" h="7631000">
                <a:moveTo>
                  <a:pt x="0" y="0"/>
                </a:moveTo>
                <a:lnTo>
                  <a:pt x="8650678" y="0"/>
                </a:lnTo>
                <a:lnTo>
                  <a:pt x="8650678" y="7631000"/>
                </a:lnTo>
                <a:lnTo>
                  <a:pt x="0" y="7631000"/>
                </a:lnTo>
                <a:lnTo>
                  <a:pt x="0" y="0"/>
                </a:lnTo>
                <a:close/>
              </a:path>
            </a:pathLst>
          </a:custGeom>
          <a:blipFill>
            <a:blip r:embed="rId7"/>
            <a:stretch>
              <a:fillRect t="-1052"/>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
            <a:extLst>
              <a:ext uri="{FF2B5EF4-FFF2-40B4-BE49-F238E27FC236}">
                <a16:creationId xmlns:a16="http://schemas.microsoft.com/office/drawing/2014/main" id="{FD879719-BBA2-2210-6AE8-0A14D29D98EB}"/>
              </a:ext>
            </a:extLst>
          </p:cNvPr>
          <p:cNvSpPr/>
          <p:nvPr/>
        </p:nvSpPr>
        <p:spPr>
          <a:xfrm>
            <a:off x="6992394" y="415784"/>
            <a:ext cx="4355479" cy="2417437"/>
          </a:xfrm>
          <a:custGeom>
            <a:avLst/>
            <a:gdLst/>
            <a:ahLst/>
            <a:cxnLst/>
            <a:rect l="l" t="t" r="r" b="b"/>
            <a:pathLst>
              <a:path w="6457837" h="3134325">
                <a:moveTo>
                  <a:pt x="0" y="0"/>
                </a:moveTo>
                <a:lnTo>
                  <a:pt x="6457837" y="0"/>
                </a:lnTo>
                <a:lnTo>
                  <a:pt x="6457837" y="3134325"/>
                </a:lnTo>
                <a:lnTo>
                  <a:pt x="0" y="3134325"/>
                </a:lnTo>
                <a:lnTo>
                  <a:pt x="0" y="0"/>
                </a:lnTo>
                <a:close/>
              </a:path>
            </a:pathLst>
          </a:custGeom>
          <a:blipFill>
            <a:blip r:embed="rId8"/>
            <a:stretch>
              <a:fillRect t="-524" r="-15834" b="-524"/>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73650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p:bldP spid="5"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6BBBC2-3BBC-635B-6013-92390448DBAE}"/>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D1A26A9-0589-38FC-183F-9CC237800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7302E34B-AF72-EF7B-B030-F1C823BFB93B}"/>
              </a:ext>
            </a:extLst>
          </p:cNvPr>
          <p:cNvGraphicFramePr/>
          <p:nvPr>
            <p:extLst>
              <p:ext uri="{D42A27DB-BD31-4B8C-83A1-F6EECF244321}">
                <p14:modId xmlns:p14="http://schemas.microsoft.com/office/powerpoint/2010/main" val="692351899"/>
              </p:ext>
            </p:extLst>
          </p:nvPr>
        </p:nvGraphicFramePr>
        <p:xfrm>
          <a:off x="1162143" y="3623462"/>
          <a:ext cx="4982190" cy="3298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a:extLst>
              <a:ext uri="{FF2B5EF4-FFF2-40B4-BE49-F238E27FC236}">
                <a16:creationId xmlns:a16="http://schemas.microsoft.com/office/drawing/2014/main" id="{08D33357-5202-3A94-ACBE-EECD0345D545}"/>
              </a:ext>
            </a:extLst>
          </p:cNvPr>
          <p:cNvSpPr>
            <a:spLocks noGrp="1"/>
          </p:cNvSpPr>
          <p:nvPr>
            <p:ph idx="1"/>
          </p:nvPr>
        </p:nvSpPr>
        <p:spPr>
          <a:xfrm>
            <a:off x="1113809" y="1016076"/>
            <a:ext cx="4900143" cy="1709849"/>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 </a:t>
            </a:r>
          </a:p>
        </p:txBody>
      </p:sp>
      <p:grpSp>
        <p:nvGrpSpPr>
          <p:cNvPr id="33" name="Group 32">
            <a:extLst>
              <a:ext uri="{FF2B5EF4-FFF2-40B4-BE49-F238E27FC236}">
                <a16:creationId xmlns:a16="http://schemas.microsoft.com/office/drawing/2014/main" id="{E30DADD1-4322-C93F-EB42-B3712CE740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34" name="Rectangle 33">
              <a:extLst>
                <a:ext uri="{FF2B5EF4-FFF2-40B4-BE49-F238E27FC236}">
                  <a16:creationId xmlns:a16="http://schemas.microsoft.com/office/drawing/2014/main" id="{EFD71532-3EB1-83CD-E1C5-72AABAF08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CCA8DDC-0B5C-3473-63C0-89C821FBE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BAC5098-C00F-D4C2-43E5-C0D89F5B3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28B1BC5B-A880-3E44-3A5E-49BA3B701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488B9B4-2854-EFC7-279D-D4A8FBB70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612642-B9E7-E063-6223-9FD695605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B962797-DAFD-867E-C837-19E8A380AE29}"/>
              </a:ext>
            </a:extLst>
          </p:cNvPr>
          <p:cNvSpPr txBox="1"/>
          <p:nvPr/>
        </p:nvSpPr>
        <p:spPr>
          <a:xfrm>
            <a:off x="102056" y="257770"/>
            <a:ext cx="6259121" cy="144655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4400" b="1" spc="50">
                <a:ln w="0"/>
                <a:solidFill>
                  <a:srgbClr val="0F9ED5"/>
                </a:solidFill>
                <a:effectLst>
                  <a:innerShdw blurRad="63500" dist="50800" dir="13500000">
                    <a:srgbClr val="000000">
                      <a:alpha val="50000"/>
                    </a:srgbClr>
                  </a:innerShdw>
                </a:effectLst>
                <a:latin typeface="Cooper Black" panose="0208090404030B020404" pitchFamily="18" charset="0"/>
              </a:rPr>
              <a:t>Models Evaluations and performance </a:t>
            </a:r>
          </a:p>
        </p:txBody>
      </p:sp>
      <p:pic>
        <p:nvPicPr>
          <p:cNvPr id="2" name="Picture 1" descr="A graph with a line graph and numbers">
            <a:extLst>
              <a:ext uri="{FF2B5EF4-FFF2-40B4-BE49-F238E27FC236}">
                <a16:creationId xmlns:a16="http://schemas.microsoft.com/office/drawing/2014/main" id="{11FAD7D3-176D-5C18-2075-0525EC614F49}"/>
              </a:ext>
            </a:extLst>
          </p:cNvPr>
          <p:cNvPicPr>
            <a:picLocks noChangeAspect="1"/>
          </p:cNvPicPr>
          <p:nvPr/>
        </p:nvPicPr>
        <p:blipFill>
          <a:blip r:embed="rId7">
            <a:extLst>
              <a:ext uri="{28A0092B-C50C-407E-A947-70E740481C1C}">
                <a14:useLocalDpi xmlns:a14="http://schemas.microsoft.com/office/drawing/2010/main" val="0"/>
              </a:ext>
            </a:extLst>
          </a:blip>
          <a:srcRect t="5483" r="-1" b="17381"/>
          <a:stretch/>
        </p:blipFill>
        <p:spPr>
          <a:xfrm>
            <a:off x="7025705" y="415784"/>
            <a:ext cx="4324849" cy="2552007"/>
          </a:xfrm>
          <a:prstGeom prst="rect">
            <a:avLst/>
          </a:prstGeom>
        </p:spPr>
      </p:pic>
      <p:pic>
        <p:nvPicPr>
          <p:cNvPr id="4" name="Content Placeholder 4" descr="A graph of a graph showing a line of accuracy&#10;&#10;Description automatically generated with medium confidence">
            <a:extLst>
              <a:ext uri="{FF2B5EF4-FFF2-40B4-BE49-F238E27FC236}">
                <a16:creationId xmlns:a16="http://schemas.microsoft.com/office/drawing/2014/main" id="{B5AADE46-C5B5-97E3-34DA-82CE99540291}"/>
              </a:ext>
            </a:extLst>
          </p:cNvPr>
          <p:cNvPicPr>
            <a:picLocks noChangeAspect="1"/>
          </p:cNvPicPr>
          <p:nvPr/>
        </p:nvPicPr>
        <p:blipFill>
          <a:blip r:embed="rId8">
            <a:extLst>
              <a:ext uri="{28A0092B-C50C-407E-A947-70E740481C1C}">
                <a14:useLocalDpi xmlns:a14="http://schemas.microsoft.com/office/drawing/2010/main" val="0"/>
              </a:ext>
            </a:extLst>
          </a:blip>
          <a:srcRect r="-1" b="22612"/>
          <a:stretch/>
        </p:blipFill>
        <p:spPr>
          <a:xfrm>
            <a:off x="6910441" y="3642223"/>
            <a:ext cx="4440113" cy="2620022"/>
          </a:xfrm>
          <a:prstGeom prst="rect">
            <a:avLst/>
          </a:prstGeom>
        </p:spPr>
      </p:pic>
    </p:spTree>
    <p:extLst>
      <p:ext uri="{BB962C8B-B14F-4D97-AF65-F5344CB8AC3E}">
        <p14:creationId xmlns:p14="http://schemas.microsoft.com/office/powerpoint/2010/main" val="128677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7A4B5-8AA5-76AB-A40B-954D8A0DE1B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45F02F-A6F2-DB3B-3DB5-A1C7E7D9BB44}"/>
              </a:ext>
            </a:extLst>
          </p:cNvPr>
          <p:cNvPicPr>
            <a:picLocks noChangeAspect="1"/>
          </p:cNvPicPr>
          <p:nvPr/>
        </p:nvPicPr>
        <p:blipFill>
          <a:blip r:embed="rId3"/>
          <a:stretch>
            <a:fillRect/>
          </a:stretch>
        </p:blipFill>
        <p:spPr>
          <a:xfrm>
            <a:off x="5832175" y="285225"/>
            <a:ext cx="6359825" cy="4238229"/>
          </a:xfrm>
          <a:prstGeom prst="rect">
            <a:avLst/>
          </a:prstGeom>
        </p:spPr>
      </p:pic>
      <p:graphicFrame>
        <p:nvGraphicFramePr>
          <p:cNvPr id="6" name="Diagram 5">
            <a:extLst>
              <a:ext uri="{FF2B5EF4-FFF2-40B4-BE49-F238E27FC236}">
                <a16:creationId xmlns:a16="http://schemas.microsoft.com/office/drawing/2014/main" id="{CAC009FC-682B-46AD-3576-7B1DF385A3D8}"/>
              </a:ext>
            </a:extLst>
          </p:cNvPr>
          <p:cNvGraphicFramePr/>
          <p:nvPr>
            <p:extLst>
              <p:ext uri="{D42A27DB-BD31-4B8C-83A1-F6EECF244321}">
                <p14:modId xmlns:p14="http://schemas.microsoft.com/office/powerpoint/2010/main" val="4157960724"/>
              </p:ext>
            </p:extLst>
          </p:nvPr>
        </p:nvGraphicFramePr>
        <p:xfrm>
          <a:off x="1162143" y="3623462"/>
          <a:ext cx="4982190" cy="32980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Content Placeholder 10">
            <a:extLst>
              <a:ext uri="{FF2B5EF4-FFF2-40B4-BE49-F238E27FC236}">
                <a16:creationId xmlns:a16="http://schemas.microsoft.com/office/drawing/2014/main" id="{BD5C29AE-AA92-396B-F8FF-A91A42659473}"/>
              </a:ext>
            </a:extLst>
          </p:cNvPr>
          <p:cNvSpPr>
            <a:spLocks noGrp="1"/>
          </p:cNvSpPr>
          <p:nvPr>
            <p:ph idx="1"/>
          </p:nvPr>
        </p:nvSpPr>
        <p:spPr>
          <a:xfrm>
            <a:off x="1113809" y="1016076"/>
            <a:ext cx="4900143" cy="1709849"/>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 </a:t>
            </a:r>
          </a:p>
        </p:txBody>
      </p:sp>
      <p:sp>
        <p:nvSpPr>
          <p:cNvPr id="3" name="TextBox 2">
            <a:extLst>
              <a:ext uri="{FF2B5EF4-FFF2-40B4-BE49-F238E27FC236}">
                <a16:creationId xmlns:a16="http://schemas.microsoft.com/office/drawing/2014/main" id="{1600D7EE-5A2D-36CD-42F9-AFA1580771F4}"/>
              </a:ext>
            </a:extLst>
          </p:cNvPr>
          <p:cNvSpPr txBox="1"/>
          <p:nvPr/>
        </p:nvSpPr>
        <p:spPr>
          <a:xfrm>
            <a:off x="102056" y="257770"/>
            <a:ext cx="6259121" cy="144655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4400" b="1" spc="50" dirty="0">
                <a:ln w="0"/>
                <a:solidFill>
                  <a:srgbClr val="0F9ED5"/>
                </a:solidFill>
                <a:effectLst>
                  <a:innerShdw blurRad="63500" dist="50800" dir="13500000">
                    <a:srgbClr val="000000">
                      <a:alpha val="50000"/>
                    </a:srgbClr>
                  </a:innerShdw>
                </a:effectLst>
                <a:latin typeface="Cooper Black" panose="0208090404030B020404" pitchFamily="18" charset="0"/>
              </a:rPr>
              <a:t>Models Evaluations and performance </a:t>
            </a:r>
          </a:p>
        </p:txBody>
      </p:sp>
    </p:spTree>
    <p:extLst>
      <p:ext uri="{BB962C8B-B14F-4D97-AF65-F5344CB8AC3E}">
        <p14:creationId xmlns:p14="http://schemas.microsoft.com/office/powerpoint/2010/main" val="304033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0DFE9-E512-9EB7-7E1D-748E9E51B7CF}"/>
            </a:ext>
          </a:extLst>
        </p:cNvPr>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5ECB201-0D89-5A79-1E8B-99B2C59BDA38}"/>
              </a:ext>
            </a:extLst>
          </p:cNvPr>
          <p:cNvGraphicFramePr/>
          <p:nvPr>
            <p:extLst>
              <p:ext uri="{D42A27DB-BD31-4B8C-83A1-F6EECF244321}">
                <p14:modId xmlns:p14="http://schemas.microsoft.com/office/powerpoint/2010/main" val="3327895227"/>
              </p:ext>
            </p:extLst>
          </p:nvPr>
        </p:nvGraphicFramePr>
        <p:xfrm>
          <a:off x="1162143" y="3623462"/>
          <a:ext cx="4982190" cy="329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Content Placeholder 10">
            <a:extLst>
              <a:ext uri="{FF2B5EF4-FFF2-40B4-BE49-F238E27FC236}">
                <a16:creationId xmlns:a16="http://schemas.microsoft.com/office/drawing/2014/main" id="{B0168A2C-7CAB-C75B-CC33-A0C218C1A417}"/>
              </a:ext>
            </a:extLst>
          </p:cNvPr>
          <p:cNvSpPr>
            <a:spLocks noGrp="1"/>
          </p:cNvSpPr>
          <p:nvPr>
            <p:ph idx="1"/>
          </p:nvPr>
        </p:nvSpPr>
        <p:spPr>
          <a:xfrm>
            <a:off x="1113809" y="1016076"/>
            <a:ext cx="4900143" cy="1709849"/>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 </a:t>
            </a:r>
          </a:p>
        </p:txBody>
      </p:sp>
      <p:sp>
        <p:nvSpPr>
          <p:cNvPr id="3" name="TextBox 2">
            <a:extLst>
              <a:ext uri="{FF2B5EF4-FFF2-40B4-BE49-F238E27FC236}">
                <a16:creationId xmlns:a16="http://schemas.microsoft.com/office/drawing/2014/main" id="{C62BF292-A6AB-1203-FE94-EBDAC63FF1B1}"/>
              </a:ext>
            </a:extLst>
          </p:cNvPr>
          <p:cNvSpPr txBox="1"/>
          <p:nvPr/>
        </p:nvSpPr>
        <p:spPr>
          <a:xfrm>
            <a:off x="102056" y="257770"/>
            <a:ext cx="6259121" cy="144655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4400" b="1" spc="50" dirty="0">
                <a:ln w="0"/>
                <a:solidFill>
                  <a:srgbClr val="0F9ED5"/>
                </a:solidFill>
                <a:effectLst>
                  <a:innerShdw blurRad="63500" dist="50800" dir="13500000">
                    <a:srgbClr val="000000">
                      <a:alpha val="50000"/>
                    </a:srgbClr>
                  </a:innerShdw>
                </a:effectLst>
                <a:latin typeface="Cooper Black" panose="0208090404030B020404" pitchFamily="18" charset="0"/>
              </a:rPr>
              <a:t>Models Evaluations and performance </a:t>
            </a:r>
          </a:p>
        </p:txBody>
      </p:sp>
      <p:pic>
        <p:nvPicPr>
          <p:cNvPr id="7" name="Picture 6">
            <a:extLst>
              <a:ext uri="{FF2B5EF4-FFF2-40B4-BE49-F238E27FC236}">
                <a16:creationId xmlns:a16="http://schemas.microsoft.com/office/drawing/2014/main" id="{94553D3F-2B7B-1D8C-6C90-D9F48CF0C249}"/>
              </a:ext>
            </a:extLst>
          </p:cNvPr>
          <p:cNvPicPr>
            <a:picLocks noChangeAspect="1"/>
          </p:cNvPicPr>
          <p:nvPr/>
        </p:nvPicPr>
        <p:blipFill>
          <a:blip r:embed="rId8"/>
          <a:stretch>
            <a:fillRect/>
          </a:stretch>
        </p:blipFill>
        <p:spPr>
          <a:xfrm>
            <a:off x="6593747" y="710775"/>
            <a:ext cx="5207225" cy="3905419"/>
          </a:xfrm>
          <a:prstGeom prst="rect">
            <a:avLst/>
          </a:prstGeom>
        </p:spPr>
      </p:pic>
    </p:spTree>
    <p:extLst>
      <p:ext uri="{BB962C8B-B14F-4D97-AF65-F5344CB8AC3E}">
        <p14:creationId xmlns:p14="http://schemas.microsoft.com/office/powerpoint/2010/main" val="339802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74D9F-E3A8-CA05-B259-497D3BA4DB07}"/>
            </a:ext>
          </a:extLst>
        </p:cNvPr>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237F9BE-402F-4F6A-332B-8C3CB7CDC40F}"/>
              </a:ext>
            </a:extLst>
          </p:cNvPr>
          <p:cNvGraphicFramePr/>
          <p:nvPr>
            <p:extLst>
              <p:ext uri="{D42A27DB-BD31-4B8C-83A1-F6EECF244321}">
                <p14:modId xmlns:p14="http://schemas.microsoft.com/office/powerpoint/2010/main" val="1924959567"/>
              </p:ext>
            </p:extLst>
          </p:nvPr>
        </p:nvGraphicFramePr>
        <p:xfrm>
          <a:off x="325876" y="3836822"/>
          <a:ext cx="4982190" cy="329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Content Placeholder 10">
            <a:extLst>
              <a:ext uri="{FF2B5EF4-FFF2-40B4-BE49-F238E27FC236}">
                <a16:creationId xmlns:a16="http://schemas.microsoft.com/office/drawing/2014/main" id="{4C41A95C-1BA8-ABF7-17D0-119E2C67A761}"/>
              </a:ext>
            </a:extLst>
          </p:cNvPr>
          <p:cNvSpPr>
            <a:spLocks noGrp="1"/>
          </p:cNvSpPr>
          <p:nvPr>
            <p:ph idx="1"/>
          </p:nvPr>
        </p:nvSpPr>
        <p:spPr>
          <a:xfrm>
            <a:off x="1113809" y="1016076"/>
            <a:ext cx="4900143" cy="1709849"/>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 </a:t>
            </a:r>
          </a:p>
        </p:txBody>
      </p:sp>
      <p:sp>
        <p:nvSpPr>
          <p:cNvPr id="3" name="TextBox 2">
            <a:extLst>
              <a:ext uri="{FF2B5EF4-FFF2-40B4-BE49-F238E27FC236}">
                <a16:creationId xmlns:a16="http://schemas.microsoft.com/office/drawing/2014/main" id="{89E01FB0-5906-B312-ABBE-0BC45831C33F}"/>
              </a:ext>
            </a:extLst>
          </p:cNvPr>
          <p:cNvSpPr txBox="1"/>
          <p:nvPr/>
        </p:nvSpPr>
        <p:spPr>
          <a:xfrm>
            <a:off x="102056" y="257770"/>
            <a:ext cx="6259121" cy="144655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4400" b="1" spc="50" dirty="0">
                <a:ln w="0"/>
                <a:solidFill>
                  <a:srgbClr val="0F9ED5"/>
                </a:solidFill>
                <a:effectLst>
                  <a:innerShdw blurRad="63500" dist="50800" dir="13500000">
                    <a:srgbClr val="000000">
                      <a:alpha val="50000"/>
                    </a:srgbClr>
                  </a:innerShdw>
                </a:effectLst>
                <a:latin typeface="Cooper Black" panose="0208090404030B020404" pitchFamily="18" charset="0"/>
              </a:rPr>
              <a:t>Models Evaluations and performance </a:t>
            </a:r>
          </a:p>
        </p:txBody>
      </p:sp>
      <p:pic>
        <p:nvPicPr>
          <p:cNvPr id="4" name="Picture 3">
            <a:extLst>
              <a:ext uri="{FF2B5EF4-FFF2-40B4-BE49-F238E27FC236}">
                <a16:creationId xmlns:a16="http://schemas.microsoft.com/office/drawing/2014/main" id="{1DE2A2B3-8B96-04F8-BBE0-3C42CDCFB5E1}"/>
              </a:ext>
            </a:extLst>
          </p:cNvPr>
          <p:cNvPicPr>
            <a:picLocks noChangeAspect="1"/>
          </p:cNvPicPr>
          <p:nvPr/>
        </p:nvPicPr>
        <p:blipFill>
          <a:blip r:embed="rId8"/>
          <a:stretch>
            <a:fillRect/>
          </a:stretch>
        </p:blipFill>
        <p:spPr>
          <a:xfrm>
            <a:off x="5269940" y="1138814"/>
            <a:ext cx="6596184" cy="3298092"/>
          </a:xfrm>
          <a:prstGeom prst="rect">
            <a:avLst/>
          </a:prstGeom>
        </p:spPr>
      </p:pic>
    </p:spTree>
    <p:extLst>
      <p:ext uri="{BB962C8B-B14F-4D97-AF65-F5344CB8AC3E}">
        <p14:creationId xmlns:p14="http://schemas.microsoft.com/office/powerpoint/2010/main" val="314345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06F3B5-96EE-A886-7DDA-E2CCCB5F4191}"/>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DDD986E-4AF7-CBF9-8D4A-2C8614C8634B}"/>
              </a:ext>
            </a:extLst>
          </p:cNvPr>
          <p:cNvSpPr>
            <a:spLocks noGrp="1"/>
          </p:cNvSpPr>
          <p:nvPr>
            <p:ph type="subTitle" idx="4294967295"/>
          </p:nvPr>
        </p:nvSpPr>
        <p:spPr>
          <a:xfrm>
            <a:off x="707027" y="2601119"/>
            <a:ext cx="5962651" cy="1655762"/>
          </a:xfr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scene3d>
              <a:camera prst="orthographicFront"/>
              <a:lightRig rig="harsh" dir="t"/>
            </a:scene3d>
            <a:sp3d extrusionH="57150" prstMaterial="matte">
              <a:bevelT w="63500" h="12700" prst="angle"/>
              <a:contourClr>
                <a:schemeClr val="bg1">
                  <a:lumMod val="65000"/>
                </a:schemeClr>
              </a:contourClr>
            </a:sp3d>
          </a:bodyPr>
          <a:lstStyle/>
          <a:p>
            <a:pPr marL="0" indent="0" algn="ctr">
              <a:buNone/>
            </a:pPr>
            <a:r>
              <a:rPr lang="en-US" sz="8200" b="1">
                <a:ln w="22225">
                  <a:solidFill>
                    <a:schemeClr val="bg2">
                      <a:lumMod val="50000"/>
                    </a:schemeClr>
                  </a:solidFill>
                  <a:prstDash val="solid"/>
                </a:ln>
                <a:solidFill>
                  <a:srgbClr val="0F9ED5"/>
                </a:solidFill>
                <a:latin typeface="Cooper Black" panose="0208090404030B020404" pitchFamily="18" charset="0"/>
              </a:rPr>
              <a:t>Demo</a:t>
            </a:r>
          </a:p>
        </p:txBody>
      </p:sp>
      <p:pic>
        <p:nvPicPr>
          <p:cNvPr id="8" name="Content Placeholder 7">
            <a:extLst>
              <a:ext uri="{FF2B5EF4-FFF2-40B4-BE49-F238E27FC236}">
                <a16:creationId xmlns:a16="http://schemas.microsoft.com/office/drawing/2014/main" id="{3A6A4CB2-F979-72B3-F67B-B6828E9D3CA7}"/>
              </a:ext>
            </a:extLst>
          </p:cNvPr>
          <p:cNvPicPr>
            <a:picLocks noGrp="1" noChangeAspect="1"/>
          </p:cNvPicPr>
          <p:nvPr>
            <p:ph sz="half" idx="4294967295"/>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6528" r="6528"/>
          <a:stretch/>
        </p:blipFill>
        <p:spPr>
          <a:xfrm>
            <a:off x="6229350" y="0"/>
            <a:ext cx="5962650"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extLst>
      <p:ext uri="{BB962C8B-B14F-4D97-AF65-F5344CB8AC3E}">
        <p14:creationId xmlns:p14="http://schemas.microsoft.com/office/powerpoint/2010/main" val="242866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bg/>
                                          </p:spTgt>
                                        </p:tgtEl>
                                        <p:attrNameLst>
                                          <p:attrName>style.visibility</p:attrName>
                                        </p:attrNameLst>
                                      </p:cBhvr>
                                      <p:to>
                                        <p:strVal val="visible"/>
                                      </p:to>
                                    </p:set>
                                    <p:anim calcmode="lin" valueType="num">
                                      <p:cBhvr>
                                        <p:cTn id="12" dur="500" fill="hold"/>
                                        <p:tgtEl>
                                          <p:spTgt spid="6">
                                            <p:bg/>
                                          </p:spTgt>
                                        </p:tgtEl>
                                        <p:attrNameLst>
                                          <p:attrName>ppt_w</p:attrName>
                                        </p:attrNameLst>
                                      </p:cBhvr>
                                      <p:tavLst>
                                        <p:tav tm="0">
                                          <p:val>
                                            <p:fltVal val="0"/>
                                          </p:val>
                                        </p:tav>
                                        <p:tav tm="100000">
                                          <p:val>
                                            <p:strVal val="#ppt_w"/>
                                          </p:val>
                                        </p:tav>
                                      </p:tavLst>
                                    </p:anim>
                                    <p:anim calcmode="lin" valueType="num">
                                      <p:cBhvr>
                                        <p:cTn id="13" dur="500" fill="hold"/>
                                        <p:tgtEl>
                                          <p:spTgt spid="6">
                                            <p:bg/>
                                          </p:spTgt>
                                        </p:tgtEl>
                                        <p:attrNameLst>
                                          <p:attrName>ppt_h</p:attrName>
                                        </p:attrNameLst>
                                      </p:cBhvr>
                                      <p:tavLst>
                                        <p:tav tm="0">
                                          <p:val>
                                            <p:fltVal val="0"/>
                                          </p:val>
                                        </p:tav>
                                        <p:tav tm="100000">
                                          <p:val>
                                            <p:strVal val="#ppt_h"/>
                                          </p:val>
                                        </p:tav>
                                      </p:tavLst>
                                    </p:anim>
                                    <p:animEffect transition="in" filter="fade">
                                      <p:cBhvr>
                                        <p:cTn id="14" dur="500"/>
                                        <p:tgtEl>
                                          <p:spTgt spid="6">
                                            <p:bg/>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p:cTn id="1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8" name="Oval 37">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mobile demo">
            <a:hlinkClick r:id="" action="ppaction://media"/>
            <a:extLst>
              <a:ext uri="{FF2B5EF4-FFF2-40B4-BE49-F238E27FC236}">
                <a16:creationId xmlns:a16="http://schemas.microsoft.com/office/drawing/2014/main" id="{4E1B822D-92E6-33DB-67D5-A46D08BB8AF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1633" y="572511"/>
            <a:ext cx="2470861" cy="5712977"/>
          </a:xfrm>
          <a:prstGeom prst="rect">
            <a:avLst/>
          </a:prstGeom>
        </p:spPr>
      </p:pic>
      <p:sp>
        <p:nvSpPr>
          <p:cNvPr id="45" name="Rectangle 4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8" name="Straight Connector 4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 name="WEB Demo">
            <a:hlinkClick r:id="" action="ppaction://media"/>
            <a:extLst>
              <a:ext uri="{FF2B5EF4-FFF2-40B4-BE49-F238E27FC236}">
                <a16:creationId xmlns:a16="http://schemas.microsoft.com/office/drawing/2014/main" id="{86783AC7-168A-9A10-6624-B81925EFF95D}"/>
              </a:ext>
            </a:extLst>
          </p:cNvPr>
          <p:cNvPicPr>
            <a:picLocks noChangeAspect="1"/>
          </p:cNvPicPr>
          <p:nvPr>
            <a:videoFile r:link="rId4"/>
            <p:extLst>
              <p:ext uri="{DAA4B4D4-6D71-4841-9C94-3DE7FCFB9230}">
                <p14:media xmlns:p14="http://schemas.microsoft.com/office/powerpoint/2010/main" r:embed="rId3"/>
              </p:ext>
            </p:extLst>
          </p:nvPr>
        </p:nvPicPr>
        <p:blipFill>
          <a:blip r:embed="rId7"/>
          <a:srcRect b="5815"/>
          <a:stretch>
            <a:fillRect/>
          </a:stretch>
        </p:blipFill>
        <p:spPr>
          <a:xfrm>
            <a:off x="3164291" y="670301"/>
            <a:ext cx="8677756" cy="5128547"/>
          </a:xfrm>
          <a:prstGeom prst="rect">
            <a:avLst/>
          </a:prstGeom>
        </p:spPr>
      </p:pic>
      <p:sp>
        <p:nvSpPr>
          <p:cNvPr id="53" name="Rectangle 5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6" name="Straight Connector 5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C6FBA7F-FCF4-C093-0769-D963E9296A58}"/>
              </a:ext>
            </a:extLst>
          </p:cNvPr>
          <p:cNvSpPr>
            <a:spLocks noGrp="1"/>
          </p:cNvSpPr>
          <p:nvPr>
            <p:ph type="title"/>
          </p:nvPr>
        </p:nvSpPr>
        <p:spPr>
          <a:xfrm>
            <a:off x="630936" y="4018137"/>
            <a:ext cx="4651076" cy="2129586"/>
          </a:xfrm>
          <a:noFill/>
        </p:spPr>
        <p:txBody>
          <a:bodyPr vert="horz" lIns="91440" tIns="45720" rIns="91440" bIns="45720" rtlCol="0" anchor="t">
            <a:normAutofit/>
          </a:bodyPr>
          <a:lstStyle/>
          <a:p>
            <a:r>
              <a:rPr lang="ar-EG" sz="4800">
                <a:solidFill>
                  <a:schemeClr val="bg1"/>
                </a:solidFill>
              </a:rPr>
              <a:t> </a:t>
            </a:r>
            <a:endParaRPr lang="en-US" sz="4800">
              <a:solidFill>
                <a:schemeClr val="bg1"/>
              </a:solidFill>
            </a:endParaRPr>
          </a:p>
        </p:txBody>
      </p:sp>
      <p:sp>
        <p:nvSpPr>
          <p:cNvPr id="11" name="Content Placeholder 10">
            <a:extLst>
              <a:ext uri="{FF2B5EF4-FFF2-40B4-BE49-F238E27FC236}">
                <a16:creationId xmlns:a16="http://schemas.microsoft.com/office/drawing/2014/main" id="{00FA1FBB-E764-6A7E-305F-726B068AE184}"/>
              </a:ext>
            </a:extLst>
          </p:cNvPr>
          <p:cNvSpPr>
            <a:spLocks noGrp="1"/>
          </p:cNvSpPr>
          <p:nvPr>
            <p:ph idx="1"/>
          </p:nvPr>
        </p:nvSpPr>
        <p:spPr>
          <a:xfrm>
            <a:off x="10565609" y="5654909"/>
            <a:ext cx="1828800" cy="1120309"/>
          </a:xfrm>
        </p:spPr>
        <p:txBody>
          <a:bodyPr/>
          <a:lstStyle/>
          <a:p>
            <a:pPr marL="0" indent="0">
              <a:buNone/>
            </a:pPr>
            <a:r>
              <a:rPr lang="en-US" dirty="0"/>
              <a:t> </a:t>
            </a:r>
          </a:p>
        </p:txBody>
      </p:sp>
    </p:spTree>
    <p:extLst>
      <p:ext uri="{BB962C8B-B14F-4D97-AF65-F5344CB8AC3E}">
        <p14:creationId xmlns:p14="http://schemas.microsoft.com/office/powerpoint/2010/main" val="201251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2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AB6AFE-C85A-8BDC-AE79-74AF78991A71}"/>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5F3388-CE10-D2B8-5BC9-3628720E5418}"/>
              </a:ext>
            </a:extLst>
          </p:cNvPr>
          <p:cNvSpPr>
            <a:spLocks noGrp="1"/>
          </p:cNvSpPr>
          <p:nvPr>
            <p:ph type="subTitle" idx="4294967295"/>
          </p:nvPr>
        </p:nvSpPr>
        <p:spPr>
          <a:xfrm>
            <a:off x="266699" y="2601119"/>
            <a:ext cx="5962651" cy="1655762"/>
          </a:xfr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scene3d>
              <a:camera prst="orthographicFront"/>
              <a:lightRig rig="harsh" dir="t"/>
            </a:scene3d>
            <a:sp3d extrusionH="57150" prstMaterial="matte">
              <a:bevelT w="63500" h="12700" prst="angle"/>
              <a:contourClr>
                <a:schemeClr val="bg1">
                  <a:lumMod val="65000"/>
                </a:schemeClr>
              </a:contourClr>
            </a:sp3d>
          </a:bodyPr>
          <a:lstStyle/>
          <a:p>
            <a:pPr marL="0" indent="0" algn="ctr">
              <a:buNone/>
            </a:pPr>
            <a:r>
              <a:rPr lang="en-US" sz="8200" b="1" dirty="0">
                <a:ln w="22225">
                  <a:solidFill>
                    <a:schemeClr val="bg2">
                      <a:lumMod val="50000"/>
                    </a:schemeClr>
                  </a:solidFill>
                  <a:prstDash val="solid"/>
                </a:ln>
                <a:solidFill>
                  <a:srgbClr val="0F9ED5"/>
                </a:solidFill>
                <a:latin typeface="Cooper Black" panose="0208090404030B020404" pitchFamily="18" charset="0"/>
              </a:rPr>
              <a:t>References</a:t>
            </a:r>
          </a:p>
        </p:txBody>
      </p:sp>
      <p:pic>
        <p:nvPicPr>
          <p:cNvPr id="8" name="Content Placeholder 7">
            <a:extLst>
              <a:ext uri="{FF2B5EF4-FFF2-40B4-BE49-F238E27FC236}">
                <a16:creationId xmlns:a16="http://schemas.microsoft.com/office/drawing/2014/main" id="{74A0888A-B029-6875-78E6-9CA9B269262F}"/>
              </a:ext>
            </a:extLst>
          </p:cNvPr>
          <p:cNvPicPr>
            <a:picLocks noGrp="1" noChangeAspect="1"/>
          </p:cNvPicPr>
          <p:nvPr>
            <p:ph sz="half" idx="4294967295"/>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6528" r="6528"/>
          <a:stretch/>
        </p:blipFill>
        <p:spPr>
          <a:xfrm>
            <a:off x="6229350" y="0"/>
            <a:ext cx="5962650"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extLst>
      <p:ext uri="{BB962C8B-B14F-4D97-AF65-F5344CB8AC3E}">
        <p14:creationId xmlns:p14="http://schemas.microsoft.com/office/powerpoint/2010/main" val="12751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itle 9">
            <a:extLst>
              <a:ext uri="{FF2B5EF4-FFF2-40B4-BE49-F238E27FC236}">
                <a16:creationId xmlns:a16="http://schemas.microsoft.com/office/drawing/2014/main" id="{AC3F8196-124C-B762-4FB8-64A8D6576471}"/>
              </a:ext>
            </a:extLst>
          </p:cNvPr>
          <p:cNvSpPr>
            <a:spLocks noGrp="1"/>
          </p:cNvSpPr>
          <p:nvPr>
            <p:ph type="title"/>
          </p:nvPr>
        </p:nvSpPr>
        <p:spPr>
          <a:xfrm>
            <a:off x="378725" y="239679"/>
            <a:ext cx="4846515" cy="6378641"/>
          </a:xfrm>
        </p:spPr>
        <p:txBody>
          <a:bodyPr vert="horz" lIns="91440" tIns="45720" rIns="91440" bIns="45720" rtlCol="0" anchor="ctr">
            <a:normAutofit/>
            <a:scene3d>
              <a:camera prst="orthographicFront"/>
              <a:lightRig rig="soft" dir="t">
                <a:rot lat="0" lon="0" rev="15600000"/>
              </a:lightRig>
            </a:scene3d>
            <a:sp3d extrusionH="57150" prstMaterial="softEdge">
              <a:bevelT w="25400" h="38100"/>
            </a:sp3d>
          </a:bodyPr>
          <a:lstStyle/>
          <a:p>
            <a:r>
              <a:rPr lang="en-US" sz="1800" b="1" kern="1200" dirty="0">
                <a:ln>
                  <a:solidFill>
                    <a:schemeClr val="tx2">
                      <a:lumMod val="75000"/>
                      <a:lumOff val="25000"/>
                    </a:schemeClr>
                  </a:solidFill>
                </a:ln>
                <a:latin typeface="+mj-lt"/>
                <a:ea typeface="+mj-ea"/>
                <a:cs typeface="+mj-cs"/>
              </a:rPr>
              <a:t>[1]  </a:t>
            </a:r>
            <a:r>
              <a:rPr lang="en-US" sz="1800" b="1" kern="1200" dirty="0" err="1">
                <a:ln>
                  <a:solidFill>
                    <a:schemeClr val="tx2">
                      <a:lumMod val="75000"/>
                      <a:lumOff val="25000"/>
                    </a:schemeClr>
                  </a:solidFill>
                </a:ln>
                <a:latin typeface="+mj-lt"/>
                <a:ea typeface="+mj-ea"/>
                <a:cs typeface="+mj-cs"/>
              </a:rPr>
              <a:t>Chengzhao</a:t>
            </a:r>
            <a:r>
              <a:rPr lang="en-US" sz="1800" b="1" kern="1200" dirty="0">
                <a:ln>
                  <a:solidFill>
                    <a:schemeClr val="tx2">
                      <a:lumMod val="75000"/>
                      <a:lumOff val="25000"/>
                    </a:schemeClr>
                  </a:solidFill>
                </a:ln>
                <a:latin typeface="+mj-lt"/>
                <a:ea typeface="+mj-ea"/>
                <a:cs typeface="+mj-cs"/>
              </a:rPr>
              <a:t> Liu, </a:t>
            </a:r>
            <a:r>
              <a:rPr lang="en-US" sz="1800" b="1" kern="1200" dirty="0" err="1">
                <a:ln>
                  <a:solidFill>
                    <a:schemeClr val="tx2">
                      <a:lumMod val="75000"/>
                      <a:lumOff val="25000"/>
                    </a:schemeClr>
                  </a:solidFill>
                </a:ln>
                <a:latin typeface="+mj-lt"/>
                <a:ea typeface="+mj-ea"/>
                <a:cs typeface="+mj-cs"/>
              </a:rPr>
              <a:t>Mingchao</a:t>
            </a:r>
            <a:r>
              <a:rPr lang="en-US" sz="1800" b="1" kern="1200" dirty="0">
                <a:ln>
                  <a:solidFill>
                    <a:schemeClr val="tx2">
                      <a:lumMod val="75000"/>
                      <a:lumOff val="25000"/>
                    </a:schemeClr>
                  </a:solidFill>
                </a:ln>
                <a:latin typeface="+mj-lt"/>
                <a:ea typeface="+mj-ea"/>
                <a:cs typeface="+mj-cs"/>
              </a:rPr>
              <a:t> Li, Ye Zhang, Shuai Han, and </a:t>
            </a:r>
            <a:r>
              <a:rPr lang="en-US" sz="1800" b="1" kern="1200" dirty="0" err="1">
                <a:ln>
                  <a:solidFill>
                    <a:schemeClr val="tx2">
                      <a:lumMod val="75000"/>
                      <a:lumOff val="25000"/>
                    </a:schemeClr>
                  </a:solidFill>
                </a:ln>
                <a:latin typeface="+mj-lt"/>
                <a:ea typeface="+mj-ea"/>
                <a:cs typeface="+mj-cs"/>
              </a:rPr>
              <a:t>Yueqin</a:t>
            </a:r>
            <a:r>
              <a:rPr lang="en-US" sz="1800" b="1" kern="1200" dirty="0">
                <a:ln>
                  <a:solidFill>
                    <a:schemeClr val="tx2">
                      <a:lumMod val="75000"/>
                      <a:lumOff val="25000"/>
                    </a:schemeClr>
                  </a:solidFill>
                </a:ln>
                <a:latin typeface="+mj-lt"/>
                <a:ea typeface="+mj-ea"/>
                <a:cs typeface="+mj-cs"/>
              </a:rPr>
              <a:t> Zhu , “Classifying Minerals using Deep Learning” 26 August 2019</a:t>
            </a:r>
            <a:br>
              <a:rPr lang="en-US" sz="1800" b="1" kern="1200" dirty="0">
                <a:ln>
                  <a:solidFill>
                    <a:schemeClr val="tx2">
                      <a:lumMod val="75000"/>
                      <a:lumOff val="25000"/>
                    </a:schemeClr>
                  </a:solidFill>
                </a:ln>
                <a:latin typeface="+mj-lt"/>
                <a:ea typeface="+mj-ea"/>
                <a:cs typeface="+mj-cs"/>
              </a:rPr>
            </a:br>
            <a:br>
              <a:rPr lang="en-US" sz="1800" b="1" kern="1200" dirty="0">
                <a:ln>
                  <a:solidFill>
                    <a:schemeClr val="tx2">
                      <a:lumMod val="75000"/>
                      <a:lumOff val="25000"/>
                    </a:schemeClr>
                  </a:solidFill>
                </a:ln>
                <a:latin typeface="+mj-lt"/>
                <a:ea typeface="+mj-ea"/>
                <a:cs typeface="+mj-cs"/>
              </a:rPr>
            </a:br>
            <a:r>
              <a:rPr lang="en-US" sz="1800" b="1" kern="1200" dirty="0">
                <a:ln>
                  <a:solidFill>
                    <a:schemeClr val="tx2">
                      <a:lumMod val="75000"/>
                      <a:lumOff val="25000"/>
                    </a:schemeClr>
                  </a:solidFill>
                </a:ln>
                <a:latin typeface="+mj-lt"/>
                <a:ea typeface="+mj-ea"/>
                <a:cs typeface="+mj-cs"/>
              </a:rPr>
              <a:t>[2]  </a:t>
            </a:r>
            <a:r>
              <a:rPr lang="en-US" sz="1800" b="1" kern="1200" dirty="0" err="1">
                <a:ln>
                  <a:solidFill>
                    <a:schemeClr val="tx2">
                      <a:lumMod val="75000"/>
                      <a:lumOff val="25000"/>
                    </a:schemeClr>
                  </a:solidFill>
                </a:ln>
                <a:latin typeface="+mj-lt"/>
                <a:ea typeface="+mj-ea"/>
                <a:cs typeface="+mj-cs"/>
              </a:rPr>
              <a:t>Weihao</a:t>
            </a:r>
            <a:r>
              <a:rPr lang="en-US" sz="1800" b="1" kern="1200" dirty="0">
                <a:ln>
                  <a:solidFill>
                    <a:schemeClr val="tx2">
                      <a:lumMod val="75000"/>
                      <a:lumOff val="25000"/>
                    </a:schemeClr>
                  </a:solidFill>
                </a:ln>
                <a:latin typeface="+mj-lt"/>
                <a:ea typeface="+mj-ea"/>
                <a:cs typeface="+mj-cs"/>
              </a:rPr>
              <a:t> Chen, </a:t>
            </a:r>
            <a:r>
              <a:rPr lang="en-US" sz="1800" b="1" kern="1200" dirty="0" err="1">
                <a:ln>
                  <a:solidFill>
                    <a:schemeClr val="tx2">
                      <a:lumMod val="75000"/>
                      <a:lumOff val="25000"/>
                    </a:schemeClr>
                  </a:solidFill>
                </a:ln>
                <a:latin typeface="+mj-lt"/>
                <a:ea typeface="+mj-ea"/>
                <a:cs typeface="+mj-cs"/>
              </a:rPr>
              <a:t>Lumei</a:t>
            </a:r>
            <a:r>
              <a:rPr lang="en-US" sz="1800" b="1" kern="1200" dirty="0">
                <a:ln>
                  <a:solidFill>
                    <a:schemeClr val="tx2">
                      <a:lumMod val="75000"/>
                      <a:lumOff val="25000"/>
                    </a:schemeClr>
                  </a:solidFill>
                </a:ln>
                <a:latin typeface="+mj-lt"/>
                <a:ea typeface="+mj-ea"/>
                <a:cs typeface="+mj-cs"/>
              </a:rPr>
              <a:t> Su, </a:t>
            </a:r>
            <a:r>
              <a:rPr lang="en-US" sz="1800" b="1" kern="1200" dirty="0" err="1">
                <a:ln>
                  <a:solidFill>
                    <a:schemeClr val="tx2">
                      <a:lumMod val="75000"/>
                      <a:lumOff val="25000"/>
                    </a:schemeClr>
                  </a:solidFill>
                </a:ln>
                <a:latin typeface="+mj-lt"/>
                <a:ea typeface="+mj-ea"/>
                <a:cs typeface="+mj-cs"/>
              </a:rPr>
              <a:t>Xinqiang</a:t>
            </a:r>
            <a:r>
              <a:rPr lang="en-US" sz="1800" b="1" kern="1200" dirty="0">
                <a:ln>
                  <a:solidFill>
                    <a:schemeClr val="tx2">
                      <a:lumMod val="75000"/>
                      <a:lumOff val="25000"/>
                    </a:schemeClr>
                  </a:solidFill>
                </a:ln>
                <a:latin typeface="+mj-lt"/>
                <a:ea typeface="+mj-ea"/>
                <a:cs typeface="+mj-cs"/>
              </a:rPr>
              <a:t> Chen, and Zhihao </a:t>
            </a:r>
            <a:r>
              <a:rPr lang="en-US" sz="1800" b="1" kern="1200" dirty="0" err="1">
                <a:ln>
                  <a:solidFill>
                    <a:schemeClr val="tx2">
                      <a:lumMod val="75000"/>
                      <a:lumOff val="25000"/>
                    </a:schemeClr>
                  </a:solidFill>
                </a:ln>
                <a:latin typeface="+mj-lt"/>
                <a:ea typeface="+mj-ea"/>
                <a:cs typeface="+mj-cs"/>
              </a:rPr>
              <a:t>Huang.“Earth</a:t>
            </a:r>
            <a:r>
              <a:rPr lang="en-US" sz="1800" b="1" kern="1200" dirty="0">
                <a:ln>
                  <a:solidFill>
                    <a:schemeClr val="tx2">
                      <a:lumMod val="75000"/>
                      <a:lumOff val="25000"/>
                    </a:schemeClr>
                  </a:solidFill>
                </a:ln>
                <a:latin typeface="+mj-lt"/>
                <a:ea typeface="+mj-ea"/>
                <a:cs typeface="+mj-cs"/>
              </a:rPr>
              <a:t> Science and its Role in the Future of Mineral Exploration “ 6 January 2023</a:t>
            </a:r>
            <a:br>
              <a:rPr lang="en-US" sz="1800" b="1" kern="1200" dirty="0">
                <a:ln>
                  <a:solidFill>
                    <a:schemeClr val="tx2">
                      <a:lumMod val="75000"/>
                      <a:lumOff val="25000"/>
                    </a:schemeClr>
                  </a:solidFill>
                </a:ln>
                <a:latin typeface="+mj-lt"/>
                <a:ea typeface="+mj-ea"/>
                <a:cs typeface="+mj-cs"/>
              </a:rPr>
            </a:br>
            <a:br>
              <a:rPr lang="en-US" sz="1800" b="1" kern="1200" dirty="0">
                <a:ln>
                  <a:solidFill>
                    <a:schemeClr val="tx2">
                      <a:lumMod val="75000"/>
                      <a:lumOff val="25000"/>
                    </a:schemeClr>
                  </a:solidFill>
                </a:ln>
                <a:latin typeface="+mj-lt"/>
                <a:ea typeface="+mj-ea"/>
                <a:cs typeface="+mj-cs"/>
              </a:rPr>
            </a:br>
            <a:r>
              <a:rPr lang="en-US" sz="1800" b="1" kern="1200" dirty="0">
                <a:ln>
                  <a:solidFill>
                    <a:schemeClr val="tx2">
                      <a:lumMod val="75000"/>
                      <a:lumOff val="25000"/>
                    </a:schemeClr>
                  </a:solidFill>
                </a:ln>
                <a:latin typeface="+mj-lt"/>
                <a:ea typeface="+mj-ea"/>
                <a:cs typeface="+mj-cs"/>
              </a:rPr>
              <a:t>[3] Dalchand </a:t>
            </a:r>
            <a:r>
              <a:rPr lang="en-US" sz="1800" b="1" kern="1200" dirty="0" err="1">
                <a:ln>
                  <a:solidFill>
                    <a:schemeClr val="tx2">
                      <a:lumMod val="75000"/>
                      <a:lumOff val="25000"/>
                    </a:schemeClr>
                  </a:solidFill>
                </a:ln>
                <a:latin typeface="+mj-lt"/>
                <a:ea typeface="+mj-ea"/>
                <a:cs typeface="+mj-cs"/>
              </a:rPr>
              <a:t>Jhariya</a:t>
            </a:r>
            <a:r>
              <a:rPr lang="en-US" sz="1800" b="1" kern="1200" dirty="0">
                <a:ln>
                  <a:solidFill>
                    <a:schemeClr val="tx2">
                      <a:lumMod val="75000"/>
                      <a:lumOff val="25000"/>
                    </a:schemeClr>
                  </a:solidFill>
                </a:ln>
                <a:latin typeface="+mj-lt"/>
                <a:ea typeface="+mj-ea"/>
                <a:cs typeface="+mj-cs"/>
              </a:rPr>
              <a:t> ( MTech, PhD Professor ) , “Classifying Minerals using Deep Learning Algorithms “ , June 2022</a:t>
            </a:r>
            <a:br>
              <a:rPr lang="en-US" sz="1800" b="1" kern="1200" dirty="0">
                <a:ln>
                  <a:solidFill>
                    <a:schemeClr val="tx2">
                      <a:lumMod val="75000"/>
                      <a:lumOff val="25000"/>
                    </a:schemeClr>
                  </a:solidFill>
                </a:ln>
                <a:latin typeface="+mj-lt"/>
                <a:ea typeface="+mj-ea"/>
                <a:cs typeface="+mj-cs"/>
              </a:rPr>
            </a:br>
            <a:br>
              <a:rPr lang="en-US" sz="1800" b="1" kern="1200" dirty="0">
                <a:ln>
                  <a:solidFill>
                    <a:schemeClr val="tx2">
                      <a:lumMod val="75000"/>
                      <a:lumOff val="25000"/>
                    </a:schemeClr>
                  </a:solidFill>
                </a:ln>
                <a:latin typeface="+mj-lt"/>
                <a:ea typeface="+mj-ea"/>
                <a:cs typeface="+mj-cs"/>
              </a:rPr>
            </a:br>
            <a:r>
              <a:rPr lang="en-US" sz="1800" b="1" kern="1200" dirty="0">
                <a:ln>
                  <a:solidFill>
                    <a:schemeClr val="tx2">
                      <a:lumMod val="75000"/>
                      <a:lumOff val="25000"/>
                    </a:schemeClr>
                  </a:solidFill>
                </a:ln>
                <a:latin typeface="+mj-lt"/>
                <a:ea typeface="+mj-ea"/>
                <a:cs typeface="+mj-cs"/>
              </a:rPr>
              <a:t>[4]  Paolo Dell’Aversana, Eni S.p.A., San Donato Milanese, Italy ,“Classifying Minerals using Deep Learning Algorithms” , 22 April 2023</a:t>
            </a:r>
            <a:br>
              <a:rPr lang="en-US" sz="1800" b="1" kern="1200" dirty="0">
                <a:ln>
                  <a:solidFill>
                    <a:schemeClr val="tx2">
                      <a:lumMod val="75000"/>
                      <a:lumOff val="25000"/>
                    </a:schemeClr>
                  </a:solidFill>
                </a:ln>
                <a:latin typeface="+mj-lt"/>
                <a:ea typeface="+mj-ea"/>
                <a:cs typeface="+mj-cs"/>
              </a:rPr>
            </a:br>
            <a:br>
              <a:rPr lang="en-US" sz="1800" b="1" kern="1200" dirty="0">
                <a:ln>
                  <a:solidFill>
                    <a:schemeClr val="tx2">
                      <a:lumMod val="75000"/>
                      <a:lumOff val="25000"/>
                    </a:schemeClr>
                  </a:solidFill>
                </a:ln>
                <a:latin typeface="+mj-lt"/>
                <a:ea typeface="+mj-ea"/>
                <a:cs typeface="+mj-cs"/>
              </a:rPr>
            </a:br>
            <a:r>
              <a:rPr lang="en-US" sz="1800" b="1" kern="1200" dirty="0">
                <a:ln>
                  <a:solidFill>
                    <a:schemeClr val="tx2">
                      <a:lumMod val="75000"/>
                      <a:lumOff val="25000"/>
                    </a:schemeClr>
                  </a:solidFill>
                </a:ln>
                <a:latin typeface="+mj-lt"/>
                <a:ea typeface="+mj-ea"/>
                <a:cs typeface="+mj-cs"/>
              </a:rPr>
              <a:t>[5]  Teng Long 1ORCID,Zhangbing Zhou , “Classification of Minerals using Deep Learning , 29 August 2022</a:t>
            </a:r>
            <a:br>
              <a:rPr lang="en-US" sz="1800" b="1" kern="1200" dirty="0">
                <a:ln>
                  <a:solidFill>
                    <a:schemeClr val="tx2">
                      <a:lumMod val="75000"/>
                      <a:lumOff val="25000"/>
                    </a:schemeClr>
                  </a:solidFill>
                </a:ln>
                <a:latin typeface="+mj-lt"/>
                <a:ea typeface="+mj-ea"/>
                <a:cs typeface="+mj-cs"/>
              </a:rPr>
            </a:br>
            <a:br>
              <a:rPr lang="en-US" sz="1800" b="1" kern="1200" dirty="0">
                <a:ln>
                  <a:solidFill>
                    <a:schemeClr val="tx2">
                      <a:lumMod val="75000"/>
                      <a:lumOff val="25000"/>
                    </a:schemeClr>
                  </a:solidFill>
                </a:ln>
                <a:latin typeface="+mj-lt"/>
                <a:ea typeface="+mj-ea"/>
                <a:cs typeface="+mj-cs"/>
              </a:rPr>
            </a:br>
            <a:r>
              <a:rPr lang="en-US" sz="1800" b="1" kern="1200" dirty="0">
                <a:ln>
                  <a:solidFill>
                    <a:schemeClr val="tx2">
                      <a:lumMod val="75000"/>
                      <a:lumOff val="25000"/>
                    </a:schemeClr>
                  </a:solidFill>
                </a:ln>
                <a:latin typeface="+mj-lt"/>
                <a:ea typeface="+mj-ea"/>
                <a:cs typeface="+mj-cs"/>
              </a:rPr>
              <a:t>[6]  PHD Hooman Dadashzadeh </a:t>
            </a:r>
            <a:r>
              <a:rPr lang="en-US" sz="1800" b="1" kern="1200" dirty="0" err="1">
                <a:ln>
                  <a:solidFill>
                    <a:schemeClr val="tx2">
                      <a:lumMod val="75000"/>
                      <a:lumOff val="25000"/>
                    </a:schemeClr>
                  </a:solidFill>
                </a:ln>
                <a:latin typeface="+mj-lt"/>
                <a:ea typeface="+mj-ea"/>
                <a:cs typeface="+mj-cs"/>
              </a:rPr>
              <a:t>Ahari</a:t>
            </a:r>
            <a:r>
              <a:rPr lang="en-US" sz="1800" b="1" kern="1200" dirty="0">
                <a:ln>
                  <a:solidFill>
                    <a:schemeClr val="tx2">
                      <a:lumMod val="75000"/>
                      <a:lumOff val="25000"/>
                    </a:schemeClr>
                  </a:solidFill>
                </a:ln>
                <a:latin typeface="+mj-lt"/>
                <a:ea typeface="+mj-ea"/>
                <a:cs typeface="+mj-cs"/>
              </a:rPr>
              <a:t> , “Unsupervised Learning and Mineral Classification ” , 30 August 2024</a:t>
            </a:r>
            <a:br>
              <a:rPr lang="en-US" sz="1800" b="1" kern="1200" dirty="0">
                <a:ln>
                  <a:solidFill>
                    <a:schemeClr val="tx2">
                      <a:lumMod val="75000"/>
                      <a:lumOff val="25000"/>
                    </a:schemeClr>
                  </a:solidFill>
                </a:ln>
                <a:latin typeface="+mj-lt"/>
                <a:ea typeface="+mj-ea"/>
                <a:cs typeface="+mj-cs"/>
              </a:rPr>
            </a:br>
            <a:endParaRPr lang="en-US" sz="1800" b="1" kern="1200" dirty="0">
              <a:ln>
                <a:solidFill>
                  <a:schemeClr val="tx2">
                    <a:lumMod val="75000"/>
                    <a:lumOff val="25000"/>
                  </a:schemeClr>
                </a:solidFill>
              </a:ln>
              <a:latin typeface="+mj-lt"/>
              <a:ea typeface="+mj-ea"/>
              <a:cs typeface="+mj-cs"/>
            </a:endParaRPr>
          </a:p>
        </p:txBody>
      </p:sp>
      <p:sp>
        <p:nvSpPr>
          <p:cNvPr id="19" name="Content Placeholder 16">
            <a:extLst>
              <a:ext uri="{FF2B5EF4-FFF2-40B4-BE49-F238E27FC236}">
                <a16:creationId xmlns:a16="http://schemas.microsoft.com/office/drawing/2014/main" id="{518643DE-CBCC-6E9B-E947-99EF23010D68}"/>
              </a:ext>
            </a:extLst>
          </p:cNvPr>
          <p:cNvSpPr>
            <a:spLocks noGrp="1"/>
          </p:cNvSpPr>
          <p:nvPr>
            <p:ph idx="1"/>
          </p:nvPr>
        </p:nvSpPr>
        <p:spPr>
          <a:xfrm>
            <a:off x="761803" y="2470244"/>
            <a:ext cx="4080361" cy="3769834"/>
          </a:xfrm>
        </p:spPr>
        <p:txBody>
          <a:bodyPr vert="horz" lIns="91440" tIns="45720" rIns="91440" bIns="45720" rtlCol="0" anchor="ctr">
            <a:normAutofit/>
          </a:bodyPr>
          <a:lstStyle/>
          <a:p>
            <a:pPr marL="0" indent="0">
              <a:buNone/>
            </a:pPr>
            <a:r>
              <a:rPr lang="en-US" sz="2000" kern="1200">
                <a:latin typeface="+mn-lt"/>
                <a:ea typeface="+mn-ea"/>
                <a:cs typeface="+mn-cs"/>
              </a:rPr>
              <a:t> </a:t>
            </a:r>
          </a:p>
        </p:txBody>
      </p:sp>
      <p:sp>
        <p:nvSpPr>
          <p:cNvPr id="33" name="Rectangle 32">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clipboard with a pencil and question mark&#10;&#10;AI-generated content may be incorrect.">
            <a:extLst>
              <a:ext uri="{FF2B5EF4-FFF2-40B4-BE49-F238E27FC236}">
                <a16:creationId xmlns:a16="http://schemas.microsoft.com/office/drawing/2014/main" id="{1F8CCF40-B3EF-B16F-F84C-87ADFA3BC44C}"/>
              </a:ext>
            </a:extLst>
          </p:cNvPr>
          <p:cNvPicPr>
            <a:picLocks noChangeAspect="1"/>
          </p:cNvPicPr>
          <p:nvPr/>
        </p:nvPicPr>
        <p:blipFill>
          <a:blip r:embed="rId2">
            <a:extLst>
              <a:ext uri="{28A0092B-C50C-407E-A947-70E740481C1C}">
                <a14:useLocalDpi xmlns:a14="http://schemas.microsoft.com/office/drawing/2010/main" val="0"/>
              </a:ext>
            </a:extLst>
          </a:blip>
          <a:srcRect l="8580" r="2633"/>
          <a:stretch>
            <a:fillRect/>
          </a:stretch>
        </p:blipFill>
        <p:spPr>
          <a:xfrm>
            <a:off x="6266706" y="447928"/>
            <a:ext cx="5544294" cy="6244490"/>
          </a:xfrm>
          <a:prstGeom prst="rect">
            <a:avLst/>
          </a:prstGeom>
        </p:spPr>
      </p:pic>
    </p:spTree>
    <p:extLst>
      <p:ext uri="{BB962C8B-B14F-4D97-AF65-F5344CB8AC3E}">
        <p14:creationId xmlns:p14="http://schemas.microsoft.com/office/powerpoint/2010/main" val="138634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DD360-1527-1432-388F-6A0912F1C4CA}"/>
              </a:ext>
            </a:extLst>
          </p:cNvPr>
          <p:cNvSpPr>
            <a:spLocks noGrp="1"/>
          </p:cNvSpPr>
          <p:nvPr>
            <p:ph type="title"/>
          </p:nvPr>
        </p:nvSpPr>
        <p:spPr>
          <a:xfrm>
            <a:off x="135708" y="2862471"/>
            <a:ext cx="3568276" cy="2907802"/>
          </a:xfrm>
        </p:spPr>
        <p:txBody>
          <a:bodyPr vert="horz" lIns="91440" tIns="45720" rIns="91440" bIns="45720" rtlCol="0" anchor="t">
            <a:normAutofit fontScale="90000"/>
          </a:bodyPr>
          <a:lstStyle/>
          <a:p>
            <a:pPr algn="ctr"/>
            <a:r>
              <a:rPr lang="en-US" sz="5400" b="1" spc="50">
                <a:ln w="9525" cap="flat" cmpd="sng" algn="ctr">
                  <a:solidFill>
                    <a:srgbClr val="156082"/>
                  </a:solidFill>
                  <a:prstDash val="solid"/>
                  <a:round/>
                </a:ln>
                <a:solidFill>
                  <a:srgbClr val="FFFFFF"/>
                </a:solidFill>
                <a:effectLst>
                  <a:glow rad="38100">
                    <a:schemeClr val="accent1">
                      <a:alpha val="40000"/>
                    </a:schemeClr>
                  </a:glow>
                </a:effectLst>
                <a:latin typeface="Cooper Black" panose="0208090404030B020404" pitchFamily="18" charset="0"/>
              </a:rPr>
              <a:t>Any Question ??</a:t>
            </a:r>
            <a:br>
              <a:rPr lang="en-US" sz="5400">
                <a:solidFill>
                  <a:srgbClr val="FFFFFF"/>
                </a:solidFill>
                <a:effectLst/>
                <a:latin typeface="Cooper Black" panose="0208090404030B020404" pitchFamily="18" charset="0"/>
              </a:rPr>
            </a:br>
            <a:endParaRPr lang="en-US" sz="5400">
              <a:solidFill>
                <a:srgbClr val="FFFFFF"/>
              </a:solidFill>
              <a:latin typeface="Cooper Black" panose="0208090404030B020404" pitchFamily="18" charset="0"/>
            </a:endParaRPr>
          </a:p>
        </p:txBody>
      </p:sp>
      <p:pic>
        <p:nvPicPr>
          <p:cNvPr id="4" name="Content Placeholder 3" descr="A group of people holding question marks&#10;&#10;Description automatically generated">
            <a:extLst>
              <a:ext uri="{FF2B5EF4-FFF2-40B4-BE49-F238E27FC236}">
                <a16:creationId xmlns:a16="http://schemas.microsoft.com/office/drawing/2014/main" id="{0BA605B4-75E5-8236-55ED-5DCC3D1A587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471" r="3" b="3"/>
          <a:stretch/>
        </p:blipFill>
        <p:spPr>
          <a:xfrm>
            <a:off x="5196580" y="478713"/>
            <a:ext cx="2792037" cy="2695123"/>
          </a:xfrm>
          <a:prstGeom prst="rect">
            <a:avLst/>
          </a:prstGeom>
        </p:spPr>
      </p:pic>
      <p:pic>
        <p:nvPicPr>
          <p:cNvPr id="5" name="Picture 4" descr="A blue and white question mark&#10;&#10;Description automatically generated">
            <a:extLst>
              <a:ext uri="{FF2B5EF4-FFF2-40B4-BE49-F238E27FC236}">
                <a16:creationId xmlns:a16="http://schemas.microsoft.com/office/drawing/2014/main" id="{37B6F14B-7E34-669D-525B-2E363CC9E104}"/>
              </a:ext>
            </a:extLst>
          </p:cNvPr>
          <p:cNvPicPr>
            <a:picLocks noChangeAspect="1"/>
          </p:cNvPicPr>
          <p:nvPr/>
        </p:nvPicPr>
        <p:blipFill>
          <a:blip r:embed="rId3">
            <a:extLst>
              <a:ext uri="{28A0092B-C50C-407E-A947-70E740481C1C}">
                <a14:useLocalDpi xmlns:a14="http://schemas.microsoft.com/office/drawing/2010/main" val="0"/>
              </a:ext>
            </a:extLst>
          </a:blip>
          <a:srcRect t="9980" r="2" b="2"/>
          <a:stretch/>
        </p:blipFill>
        <p:spPr>
          <a:xfrm>
            <a:off x="8293930" y="478712"/>
            <a:ext cx="2993918" cy="2695123"/>
          </a:xfrm>
          <a:prstGeom prst="rect">
            <a:avLst/>
          </a:prstGeom>
        </p:spPr>
      </p:pic>
      <p:grpSp>
        <p:nvGrpSpPr>
          <p:cNvPr id="6" name="Group 5">
            <a:extLst>
              <a:ext uri="{FF2B5EF4-FFF2-40B4-BE49-F238E27FC236}">
                <a16:creationId xmlns:a16="http://schemas.microsoft.com/office/drawing/2014/main" id="{149D8EE1-9F03-327C-A4BB-21A59546F370}"/>
              </a:ext>
            </a:extLst>
          </p:cNvPr>
          <p:cNvGrpSpPr/>
          <p:nvPr/>
        </p:nvGrpSpPr>
        <p:grpSpPr>
          <a:xfrm>
            <a:off x="5743595" y="3429000"/>
            <a:ext cx="4827312" cy="2887465"/>
            <a:chOff x="0" y="202110"/>
            <a:chExt cx="4195675" cy="2509650"/>
          </a:xfrm>
        </p:grpSpPr>
        <p:sp>
          <p:nvSpPr>
            <p:cNvPr id="7" name="Rectangle: Rounded Corners 6">
              <a:extLst>
                <a:ext uri="{FF2B5EF4-FFF2-40B4-BE49-F238E27FC236}">
                  <a16:creationId xmlns:a16="http://schemas.microsoft.com/office/drawing/2014/main" id="{0C3C03C2-DD46-8999-0ED8-2934C7F93221}"/>
                </a:ext>
              </a:extLst>
            </p:cNvPr>
            <p:cNvSpPr/>
            <p:nvPr/>
          </p:nvSpPr>
          <p:spPr>
            <a:xfrm>
              <a:off x="0" y="202110"/>
              <a:ext cx="4195675" cy="2509650"/>
            </a:xfrm>
            <a:prstGeom prst="roundRect">
              <a:avLst/>
            </a:prstGeom>
            <a:solidFill>
              <a:srgbClr val="0F9ED5"/>
            </a:solidFill>
          </p:spPr>
          <p:style>
            <a:lnRef idx="0">
              <a:schemeClr val="lt1">
                <a:hueOff val="0"/>
                <a:satOff val="0"/>
                <a:lumOff val="0"/>
                <a:alphaOff val="0"/>
              </a:schemeClr>
            </a:lnRef>
            <a:fillRef idx="3">
              <a:scrgbClr r="0" g="0" b="0"/>
            </a:fillRef>
            <a:effectRef idx="3">
              <a:schemeClr val="accent5">
                <a:hueOff val="0"/>
                <a:satOff val="0"/>
                <a:lumOff val="0"/>
                <a:alphaOff val="0"/>
              </a:schemeClr>
            </a:effectRef>
            <a:fontRef idx="minor">
              <a:schemeClr val="lt1"/>
            </a:fontRef>
          </p:style>
          <p:txBody>
            <a:bodyPr/>
            <a:lstStyle/>
            <a:p>
              <a:endParaRPr lang="en-US"/>
            </a:p>
          </p:txBody>
        </p:sp>
        <p:sp>
          <p:nvSpPr>
            <p:cNvPr id="8" name="Rectangle: Rounded Corners 4">
              <a:extLst>
                <a:ext uri="{FF2B5EF4-FFF2-40B4-BE49-F238E27FC236}">
                  <a16:creationId xmlns:a16="http://schemas.microsoft.com/office/drawing/2014/main" id="{20209675-EC06-96DF-765D-04E0BC5563CF}"/>
                </a:ext>
              </a:extLst>
            </p:cNvPr>
            <p:cNvSpPr txBox="1"/>
            <p:nvPr/>
          </p:nvSpPr>
          <p:spPr>
            <a:xfrm>
              <a:off x="122511" y="324621"/>
              <a:ext cx="3950653" cy="22646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algn="ctr" defTabSz="3322638">
                <a:lnSpc>
                  <a:spcPct val="90000"/>
                </a:lnSpc>
                <a:spcBef>
                  <a:spcPct val="0"/>
                </a:spcBef>
                <a:spcAft>
                  <a:spcPct val="35000"/>
                </a:spcAft>
              </a:pPr>
              <a:r>
                <a:rPr lang="en-US" sz="7475" b="1" kern="1200">
                  <a:solidFill>
                    <a:schemeClr val="lt1"/>
                  </a:solidFill>
                  <a:latin typeface="Cooper Black" panose="0208090404030B020404" pitchFamily="18" charset="0"/>
                  <a:ea typeface="+mn-ea"/>
                  <a:cs typeface="+mn-cs"/>
                </a:rPr>
                <a:t>Thank You</a:t>
              </a:r>
              <a:endParaRPr lang="en-US" sz="6500" b="1" kern="1200" cap="none" spc="0">
                <a:effectLst/>
                <a:latin typeface="Cooper Black" panose="0208090404030B020404" pitchFamily="18" charset="0"/>
              </a:endParaRPr>
            </a:p>
          </p:txBody>
        </p:sp>
      </p:grpSp>
    </p:spTree>
    <p:extLst>
      <p:ext uri="{BB962C8B-B14F-4D97-AF65-F5344CB8AC3E}">
        <p14:creationId xmlns:p14="http://schemas.microsoft.com/office/powerpoint/2010/main" val="425633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B8EF2-F687-0AD7-5CD3-0200F1421FEA}"/>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5400">
                <a:latin typeface="ADLaM Display" panose="02010000000000000000" pitchFamily="2" charset="0"/>
                <a:ea typeface="ADLaM Display" panose="02010000000000000000" pitchFamily="2" charset="0"/>
                <a:cs typeface="ADLaM Display" panose="02010000000000000000" pitchFamily="2" charset="0"/>
              </a:rPr>
              <a:t>Minerals In different fields </a:t>
            </a:r>
            <a:endParaRPr lang="en-US" sz="800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1" name="Picture 10" descr="A blue circuit board with white text&#10;&#10;Description automatically generated">
            <a:extLst>
              <a:ext uri="{FF2B5EF4-FFF2-40B4-BE49-F238E27FC236}">
                <a16:creationId xmlns:a16="http://schemas.microsoft.com/office/drawing/2014/main" id="{DB9B89A6-664A-0D73-8C66-5BF8A2BB0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52" y="953982"/>
            <a:ext cx="3758184" cy="2508587"/>
          </a:xfrm>
          <a:prstGeom prst="rect">
            <a:avLst/>
          </a:prstGeom>
        </p:spPr>
      </p:pic>
      <p:pic>
        <p:nvPicPr>
          <p:cNvPr id="9" name="Content Placeholder 8" descr="A group of men working on a building&#10;&#10;Description automatically generated">
            <a:extLst>
              <a:ext uri="{FF2B5EF4-FFF2-40B4-BE49-F238E27FC236}">
                <a16:creationId xmlns:a16="http://schemas.microsoft.com/office/drawing/2014/main" id="{D8A69935-60AB-15E4-6A06-304AA4FBD2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4528" y="953982"/>
            <a:ext cx="3758184" cy="2508587"/>
          </a:xfrm>
          <a:prstGeom prst="rect">
            <a:avLst/>
          </a:prstGeom>
        </p:spPr>
      </p:pic>
      <p:pic>
        <p:nvPicPr>
          <p:cNvPr id="13" name="Picture 12" descr="A person standing next to a pill bottle&#10;&#10;Description automatically generated">
            <a:extLst>
              <a:ext uri="{FF2B5EF4-FFF2-40B4-BE49-F238E27FC236}">
                <a16:creationId xmlns:a16="http://schemas.microsoft.com/office/drawing/2014/main" id="{6535AFC7-42F3-C571-3F77-77567AC85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304" y="953982"/>
            <a:ext cx="3758184" cy="2508587"/>
          </a:xfrm>
          <a:prstGeom prst="rect">
            <a:avLst/>
          </a:prstGeom>
        </p:spPr>
      </p:pic>
      <p:sp>
        <p:nvSpPr>
          <p:cNvPr id="27"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84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CBC06F-7A81-A5FE-358D-8E1ACE5CE90F}"/>
              </a:ext>
            </a:extLst>
          </p:cNvPr>
          <p:cNvSpPr>
            <a:spLocks noGrp="1"/>
          </p:cNvSpPr>
          <p:nvPr>
            <p:ph type="title"/>
          </p:nvPr>
        </p:nvSpPr>
        <p:spPr>
          <a:xfrm>
            <a:off x="589560" y="856180"/>
            <a:ext cx="4560584" cy="1128068"/>
          </a:xfrm>
        </p:spPr>
        <p:txBody>
          <a:bodyPr anchor="ctr">
            <a:normAutofit/>
          </a:bodyPr>
          <a:lstStyle/>
          <a:p>
            <a:r>
              <a:rPr lang="en-US" sz="4000">
                <a:latin typeface="Amasis MT Pro Black" panose="02040A04050005020304" pitchFamily="18" charset="0"/>
              </a:rPr>
              <a:t>Technology</a:t>
            </a:r>
          </a:p>
        </p:txBody>
      </p:sp>
      <p:grpSp>
        <p:nvGrpSpPr>
          <p:cNvPr id="29" name="Group 2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0" name="Rectangle 2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543614A8-5328-0737-FA44-328CD7751355}"/>
              </a:ext>
            </a:extLst>
          </p:cNvPr>
          <p:cNvSpPr>
            <a:spLocks noGrp="1" noChangeArrowheads="1"/>
          </p:cNvSpPr>
          <p:nvPr>
            <p:ph idx="1"/>
          </p:nvPr>
        </p:nvSpPr>
        <p:spPr bwMode="auto">
          <a:xfrm>
            <a:off x="590719" y="2330505"/>
            <a:ext cx="4559425" cy="3979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kumimoji="0" lang="en-US" altLang="en-US" sz="1900" b="1" i="0" u="none" strike="noStrike" cap="none" normalizeH="0" baseline="0">
                <a:ln>
                  <a:noFill/>
                </a:ln>
                <a:effectLst/>
                <a:latin typeface="Arial" panose="020B0604020202020204" pitchFamily="34" charset="0"/>
              </a:rPr>
              <a:t>Electronics</a:t>
            </a:r>
            <a:r>
              <a:rPr kumimoji="0" lang="en-US" altLang="en-US" sz="1900" b="0" i="0" u="none" strike="noStrike" cap="none" normalizeH="0" baseline="0">
                <a:ln>
                  <a:noFill/>
                </a:ln>
                <a:effectLst/>
                <a:latin typeface="Arial" panose="020B0604020202020204" pitchFamily="34" charset="0"/>
              </a:rPr>
              <a:t>: Silicon extracted from sand is used in semiconductor manufacturing for processors and microchips.</a:t>
            </a:r>
          </a:p>
          <a:p>
            <a:pPr marL="0" marR="0" lvl="0" indent="0" defTabSz="914400" rtl="0" eaLnBrk="0" fontAlgn="base" latinLnBrk="0" hangingPunct="0">
              <a:spcBef>
                <a:spcPct val="0"/>
              </a:spcBef>
              <a:spcAft>
                <a:spcPts val="600"/>
              </a:spcAft>
              <a:buClrTx/>
              <a:buSzTx/>
              <a:buNone/>
              <a:tabLst/>
            </a:pPr>
            <a:endParaRPr kumimoji="0" lang="en-US" altLang="en-US" sz="19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en-US" sz="1900" b="1" i="0" u="none" strike="noStrike" cap="none" normalizeH="0" baseline="0">
                <a:ln>
                  <a:noFill/>
                </a:ln>
                <a:effectLst/>
                <a:latin typeface="Arial" panose="020B0604020202020204" pitchFamily="34" charset="0"/>
              </a:rPr>
              <a:t>Batteries</a:t>
            </a:r>
            <a:r>
              <a:rPr kumimoji="0" lang="en-US" altLang="en-US" sz="1900" b="0" i="0" u="none" strike="noStrike" cap="none" normalizeH="0" baseline="0">
                <a:ln>
                  <a:noFill/>
                </a:ln>
                <a:effectLst/>
                <a:latin typeface="Arial" panose="020B0604020202020204" pitchFamily="34" charset="0"/>
              </a:rPr>
              <a:t>: Lithium, found in rocks like spodumene, is used in lithium-ion batteries for electronic devices and electric vehicles.</a:t>
            </a:r>
          </a:p>
          <a:p>
            <a:pPr marL="0" marR="0" lvl="0" indent="0" defTabSz="914400" rtl="0" eaLnBrk="0" fontAlgn="base" latinLnBrk="0" hangingPunct="0">
              <a:spcBef>
                <a:spcPct val="0"/>
              </a:spcBef>
              <a:spcAft>
                <a:spcPts val="600"/>
              </a:spcAft>
              <a:buClrTx/>
              <a:buSzTx/>
              <a:buNone/>
              <a:tabLst/>
            </a:pPr>
            <a:endParaRPr kumimoji="0" lang="en-US" altLang="en-US" sz="19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en-US" sz="1900" b="1" i="0" u="none" strike="noStrike" cap="none" normalizeH="0" baseline="0">
                <a:ln>
                  <a:noFill/>
                </a:ln>
                <a:effectLst/>
                <a:latin typeface="Arial" panose="020B0604020202020204" pitchFamily="34" charset="0"/>
              </a:rPr>
              <a:t>Fiber optics</a:t>
            </a:r>
            <a:r>
              <a:rPr kumimoji="0" lang="en-US" altLang="en-US" sz="1900" b="0" i="0" u="none" strike="noStrike" cap="none" normalizeH="0" baseline="0">
                <a:ln>
                  <a:noFill/>
                </a:ln>
                <a:effectLst/>
                <a:latin typeface="Arial" panose="020B0604020202020204" pitchFamily="34" charset="0"/>
              </a:rPr>
              <a:t>: Quartz (silicon dioxide) is used in the production of fiber optic cables, enabling high-speed internet transmission. </a:t>
            </a:r>
          </a:p>
        </p:txBody>
      </p:sp>
      <p:sp>
        <p:nvSpPr>
          <p:cNvPr id="35" name="Rectangle 3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circuit board with white text&#10;&#10;Description automatically generated">
            <a:extLst>
              <a:ext uri="{FF2B5EF4-FFF2-40B4-BE49-F238E27FC236}">
                <a16:creationId xmlns:a16="http://schemas.microsoft.com/office/drawing/2014/main" id="{DCAF3FA6-231B-B334-A788-B3BFC32D1DA0}"/>
              </a:ext>
            </a:extLst>
          </p:cNvPr>
          <p:cNvPicPr>
            <a:picLocks noChangeAspect="1"/>
          </p:cNvPicPr>
          <p:nvPr/>
        </p:nvPicPr>
        <p:blipFill>
          <a:blip r:embed="rId2">
            <a:extLst>
              <a:ext uri="{28A0092B-C50C-407E-A947-70E740481C1C}">
                <a14:useLocalDpi xmlns:a14="http://schemas.microsoft.com/office/drawing/2010/main" val="0"/>
              </a:ext>
            </a:extLst>
          </a:blip>
          <a:srcRect t="446" r="4" b="2619"/>
          <a:stretch/>
        </p:blipFill>
        <p:spPr>
          <a:xfrm>
            <a:off x="5977788" y="799352"/>
            <a:ext cx="5425410" cy="5259296"/>
          </a:xfrm>
          <a:prstGeom prst="rect">
            <a:avLst/>
          </a:prstGeom>
        </p:spPr>
      </p:pic>
    </p:spTree>
    <p:extLst>
      <p:ext uri="{BB962C8B-B14F-4D97-AF65-F5344CB8AC3E}">
        <p14:creationId xmlns:p14="http://schemas.microsoft.com/office/powerpoint/2010/main" val="227532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p:cTn id="19"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6">
                                            <p:txEl>
                                              <p:pRg st="0" end="0"/>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p:cTn id="2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6">
                                            <p:txEl>
                                              <p:pRg st="2" end="2"/>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p:cTn id="29"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7FD98-B7DC-BEC0-424C-43BB92D3665E}"/>
              </a:ext>
            </a:extLst>
          </p:cNvPr>
          <p:cNvSpPr>
            <a:spLocks noGrp="1"/>
          </p:cNvSpPr>
          <p:nvPr>
            <p:ph type="title"/>
          </p:nvPr>
        </p:nvSpPr>
        <p:spPr>
          <a:xfrm>
            <a:off x="589560" y="856180"/>
            <a:ext cx="4560584" cy="1128068"/>
          </a:xfrm>
        </p:spPr>
        <p:txBody>
          <a:bodyPr anchor="ctr">
            <a:normAutofit/>
          </a:bodyPr>
          <a:lstStyle/>
          <a:p>
            <a:r>
              <a:rPr lang="en-US" sz="5400">
                <a:latin typeface="Amasis MT Pro Black" panose="02040A04050005020304" pitchFamily="18" charset="0"/>
              </a:rPr>
              <a:t>Medicine</a:t>
            </a:r>
            <a:r>
              <a:rPr lang="en-US" sz="4000">
                <a:latin typeface="Amasis MT Pro Black" panose="02040A04050005020304" pitchFamily="18" charset="0"/>
              </a:rPr>
              <a:t> </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tanding next to a pill bottle&#10;&#10;Description automatically generated">
            <a:extLst>
              <a:ext uri="{FF2B5EF4-FFF2-40B4-BE49-F238E27FC236}">
                <a16:creationId xmlns:a16="http://schemas.microsoft.com/office/drawing/2014/main" id="{3DBFACFC-6385-3C02-7267-06308231FC95}"/>
              </a:ext>
            </a:extLst>
          </p:cNvPr>
          <p:cNvPicPr>
            <a:picLocks noChangeAspect="1"/>
          </p:cNvPicPr>
          <p:nvPr/>
        </p:nvPicPr>
        <p:blipFill>
          <a:blip r:embed="rId2">
            <a:extLst>
              <a:ext uri="{28A0092B-C50C-407E-A947-70E740481C1C}">
                <a14:useLocalDpi xmlns:a14="http://schemas.microsoft.com/office/drawing/2010/main" val="0"/>
              </a:ext>
            </a:extLst>
          </a:blip>
          <a:srcRect l="9765" r="21378" b="1"/>
          <a:stretch/>
        </p:blipFill>
        <p:spPr>
          <a:xfrm>
            <a:off x="5977788" y="799352"/>
            <a:ext cx="5425410" cy="5259296"/>
          </a:xfrm>
          <a:prstGeom prst="rect">
            <a:avLst/>
          </a:prstGeom>
        </p:spPr>
      </p:pic>
      <p:sp>
        <p:nvSpPr>
          <p:cNvPr id="6" name="Rectangle 1">
            <a:extLst>
              <a:ext uri="{FF2B5EF4-FFF2-40B4-BE49-F238E27FC236}">
                <a16:creationId xmlns:a16="http://schemas.microsoft.com/office/drawing/2014/main" id="{E85A8064-FC75-083B-DF19-D36148A2C0F0}"/>
              </a:ext>
            </a:extLst>
          </p:cNvPr>
          <p:cNvSpPr>
            <a:spLocks noGrp="1" noChangeArrowheads="1"/>
          </p:cNvSpPr>
          <p:nvPr>
            <p:ph idx="1"/>
          </p:nvPr>
        </p:nvSpPr>
        <p:spPr bwMode="auto">
          <a:xfrm>
            <a:off x="257268" y="2924118"/>
            <a:ext cx="516494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a:ln>
                  <a:noFill/>
                </a:ln>
                <a:solidFill>
                  <a:schemeClr val="tx1"/>
                </a:solidFill>
                <a:effectLst/>
                <a:latin typeface="Arial" panose="020B0604020202020204" pitchFamily="34" charset="0"/>
                <a:cs typeface="Arial" panose="020B0604020202020204" pitchFamily="34" charset="0"/>
              </a:rPr>
              <a:t>Disease treatment</a:t>
            </a: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 Radioactive rocks like uranium are used in radiation therapy for cancer treatment. </a:t>
            </a:r>
          </a:p>
        </p:txBody>
      </p:sp>
    </p:spTree>
    <p:extLst>
      <p:ext uri="{BB962C8B-B14F-4D97-AF65-F5344CB8AC3E}">
        <p14:creationId xmlns:p14="http://schemas.microsoft.com/office/powerpoint/2010/main" val="107640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p:cTn id="19"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allAtOnce"/>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C871653-9DBC-4246-8031-DA0A27E6D95B}">
  <we:reference id="e849ddb8-6bbd-4833-bd4b-59030099d63e" version="1.0.0.0" store="EXCatalog" storeType="EXCatalog"/>
  <we:alternateReferences>
    <we:reference id="WA200000113" version="1.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71AD0212908C4A91B0BC6C05E48CAA" ma:contentTypeVersion="5" ma:contentTypeDescription="Create a new document." ma:contentTypeScope="" ma:versionID="9650e1010cb34fd40c73d190b92a6923">
  <xsd:schema xmlns:xsd="http://www.w3.org/2001/XMLSchema" xmlns:xs="http://www.w3.org/2001/XMLSchema" xmlns:p="http://schemas.microsoft.com/office/2006/metadata/properties" xmlns:ns3="ffd0edf1-a946-4261-b2a4-14b76d6dd462" targetNamespace="http://schemas.microsoft.com/office/2006/metadata/properties" ma:root="true" ma:fieldsID="552b8ae1bc00b6882f8edb8586369137" ns3:_="">
    <xsd:import namespace="ffd0edf1-a946-4261-b2a4-14b76d6dd46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d0edf1-a946-4261-b2a4-14b76d6dd4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fd0edf1-a946-4261-b2a4-14b76d6dd462" xsi:nil="true"/>
  </documentManagement>
</p:properties>
</file>

<file path=customXml/itemProps1.xml><?xml version="1.0" encoding="utf-8"?>
<ds:datastoreItem xmlns:ds="http://schemas.openxmlformats.org/officeDocument/2006/customXml" ds:itemID="{7549635D-C3D5-4DF7-B410-4DE83C835F6B}">
  <ds:schemaRefs>
    <ds:schemaRef ds:uri="http://schemas.microsoft.com/sharepoint/v3/contenttype/forms"/>
  </ds:schemaRefs>
</ds:datastoreItem>
</file>

<file path=customXml/itemProps2.xml><?xml version="1.0" encoding="utf-8"?>
<ds:datastoreItem xmlns:ds="http://schemas.openxmlformats.org/officeDocument/2006/customXml" ds:itemID="{16973CA1-AFF9-40F5-947A-D75D10290AAA}">
  <ds:schemaRefs>
    <ds:schemaRef ds:uri="ffd0edf1-a946-4261-b2a4-14b76d6dd46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1944182-368A-4F45-8202-A32243C7EAD7}">
  <ds:schemaRefs>
    <ds:schemaRef ds:uri="ffd0edf1-a946-4261-b2a4-14b76d6dd46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TotalTime>
  <Words>3411</Words>
  <Application>Microsoft Office PowerPoint</Application>
  <PresentationFormat>Widescreen</PresentationFormat>
  <Paragraphs>432</Paragraphs>
  <Slides>69</Slides>
  <Notes>10</Notes>
  <HiddenSlides>0</HiddenSlides>
  <MMClips>2</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69</vt:i4>
      </vt:variant>
    </vt:vector>
  </HeadingPairs>
  <TitlesOfParts>
    <vt:vector size="83" baseType="lpstr">
      <vt:lpstr>ADLaM Display</vt:lpstr>
      <vt:lpstr>Amasis MT Pro Black</vt:lpstr>
      <vt:lpstr>Amasis MT Pro Medium</vt:lpstr>
      <vt:lpstr>Aptos</vt:lpstr>
      <vt:lpstr>Aptos Black</vt:lpstr>
      <vt:lpstr>Aptos Display</vt:lpstr>
      <vt:lpstr>Aptos Light</vt:lpstr>
      <vt:lpstr>Arial</vt:lpstr>
      <vt:lpstr>Calibri</vt:lpstr>
      <vt:lpstr>Congenial Black</vt:lpstr>
      <vt:lpstr>Cooper Black</vt:lpstr>
      <vt:lpstr>Office Theme</vt:lpstr>
      <vt:lpstr>Office Theme</vt:lpstr>
      <vt:lpstr>Office Theme</vt:lpstr>
      <vt:lpstr>PowerPoint Presentation</vt:lpstr>
      <vt:lpstr> </vt:lpstr>
      <vt:lpstr>PowerPoint Presentation</vt:lpstr>
      <vt:lpstr>PowerPoint Presentation</vt:lpstr>
      <vt:lpstr>PowerPoint Presentation</vt:lpstr>
      <vt:lpstr>PowerPoint Presentation</vt:lpstr>
      <vt:lpstr>Minerals In different fields </vt:lpstr>
      <vt:lpstr>Technology</vt:lpstr>
      <vt:lpstr>Medicine </vt:lpstr>
      <vt:lpstr>Industry  </vt:lpstr>
      <vt:lpstr>EGY 2030</vt:lpstr>
      <vt:lpstr>PowerPoint Presentation</vt:lpstr>
      <vt:lpstr>Traditional Method for Rock Classification</vt:lpstr>
      <vt:lpstr>Cons of Traditional Rock Classification Methods:</vt:lpstr>
      <vt:lpstr>PowerPoint Presentation</vt:lpstr>
      <vt:lpstr>PowerPoint Presentation</vt:lpstr>
      <vt:lpstr>PowerPoint Presentation</vt:lpstr>
      <vt:lpstr>PowerPoint Presentation</vt:lpstr>
      <vt:lpstr>PowerPoint Presentation</vt:lpstr>
      <vt:lpstr>PowerPoint Presentation</vt:lpstr>
      <vt:lpstr>Transfer Learning</vt:lpstr>
      <vt:lpstr>Transfer Learning</vt:lpstr>
      <vt:lpstr>Transfer Learning</vt:lpstr>
      <vt:lpstr>Transfer Learning</vt:lpstr>
      <vt:lpstr>Object Detection</vt:lpstr>
      <vt:lpstr>YOLO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Tools For Mobile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 between Ai model &amp; Mobile App</vt:lpstr>
      <vt:lpstr>Tools For Website Development</vt:lpstr>
      <vt:lpstr>PowerPoint Presentation</vt:lpstr>
      <vt:lpstr>PowerPoint Presentation</vt:lpstr>
      <vt:lpstr>System Architecture </vt:lpstr>
      <vt:lpstr>PowerPoint Presentation</vt:lpstr>
      <vt:lpstr>PowerPoint Presentation</vt:lpstr>
      <vt:lpstr>PowerPoint Presentation</vt:lpstr>
      <vt:lpstr>PowerPoint Presentation</vt:lpstr>
      <vt:lpstr>PowerPoint Presentation</vt:lpstr>
      <vt:lpstr>Mineral Identification </vt:lpstr>
      <vt:lpstr>PowerPoint Presentation</vt:lpstr>
      <vt:lpstr>Data Overview</vt:lpstr>
      <vt:lpstr>Data Overview</vt:lpstr>
      <vt:lpstr>Splitting Techniques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[1]  Chengzhao Liu, Mingchao Li, Ye Zhang, Shuai Han, and Yueqin Zhu , “Classifying Minerals using Deep Learning” 26 August 2019  [2]  Weihao Chen, Lumei Su, Xinqiang Chen, and Zhihao Huang.“Earth Science and its Role in the Future of Mineral Exploration “ 6 January 2023  [3] Dalchand Jhariya ( MTech, PhD Professor ) , “Classifying Minerals using Deep Learning Algorithms “ , June 2022  [4]  Paolo Dell’Aversana, Eni S.p.A., San Donato Milanese, Italy ,“Classifying Minerals using Deep Learning Algorithms” , 22 April 2023  [5]  Teng Long 1ORCID,Zhangbing Zhou , “Classification of Minerals using Deep Learning , 29 August 2022  [6]  PHD Hooman Dadashzadeh Ahari , “Unsupervised Learning and Mineral Classification ” , 30 August 2024 </vt:lpstr>
      <vt:lpstr>Any Question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Ahmed Altaher</dc:creator>
  <cp:lastModifiedBy>Mohamed Ahmed Altaher</cp:lastModifiedBy>
  <cp:revision>2</cp:revision>
  <dcterms:created xsi:type="dcterms:W3CDTF">2025-01-25T15:44:58Z</dcterms:created>
  <dcterms:modified xsi:type="dcterms:W3CDTF">2025-06-11T14:12:16Z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0x010100C871AD0212908C4A91B0BC6C05E48CAA</vt:lpwstr>
  </property>
</Properties>
</file>